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 id="2147483724" r:id="rId3"/>
    <p:sldMasterId id="2147483729" r:id="rId4"/>
    <p:sldMasterId id="2147483738" r:id="rId5"/>
    <p:sldMasterId id="2147483755" r:id="rId6"/>
    <p:sldMasterId id="2147483791" r:id="rId7"/>
    <p:sldMasterId id="2147483796" r:id="rId8"/>
    <p:sldMasterId id="2147483808" r:id="rId9"/>
    <p:sldMasterId id="2147483818" r:id="rId10"/>
  </p:sldMasterIdLst>
  <p:notesMasterIdLst>
    <p:notesMasterId r:id="rId57"/>
  </p:notesMasterIdLst>
  <p:sldIdLst>
    <p:sldId id="256" r:id="rId11"/>
    <p:sldId id="504" r:id="rId12"/>
    <p:sldId id="684" r:id="rId13"/>
    <p:sldId id="2147308908" r:id="rId14"/>
    <p:sldId id="285" r:id="rId15"/>
    <p:sldId id="2147308919" r:id="rId16"/>
    <p:sldId id="2147308920" r:id="rId17"/>
    <p:sldId id="812" r:id="rId18"/>
    <p:sldId id="2147308905" r:id="rId19"/>
    <p:sldId id="2147308918" r:id="rId20"/>
    <p:sldId id="2147308911" r:id="rId21"/>
    <p:sldId id="2147308915" r:id="rId22"/>
    <p:sldId id="2142533454" r:id="rId23"/>
    <p:sldId id="2142533433" r:id="rId24"/>
    <p:sldId id="2142533451" r:id="rId25"/>
    <p:sldId id="2142533452" r:id="rId26"/>
    <p:sldId id="2142533453" r:id="rId27"/>
    <p:sldId id="2142533455" r:id="rId28"/>
    <p:sldId id="2147308896" r:id="rId29"/>
    <p:sldId id="2147308897" r:id="rId30"/>
    <p:sldId id="2147308906" r:id="rId31"/>
    <p:sldId id="1867" r:id="rId32"/>
    <p:sldId id="2147308916" r:id="rId33"/>
    <p:sldId id="494" r:id="rId34"/>
    <p:sldId id="655" r:id="rId35"/>
    <p:sldId id="2147308901" r:id="rId36"/>
    <p:sldId id="740" r:id="rId37"/>
    <p:sldId id="2147308902" r:id="rId38"/>
    <p:sldId id="2147308910" r:id="rId39"/>
    <p:sldId id="2147308912" r:id="rId40"/>
    <p:sldId id="2147308894" r:id="rId41"/>
    <p:sldId id="2147308903" r:id="rId42"/>
    <p:sldId id="2147308913" r:id="rId43"/>
    <p:sldId id="2147308886" r:id="rId44"/>
    <p:sldId id="2147308887" r:id="rId45"/>
    <p:sldId id="2147308888" r:id="rId46"/>
    <p:sldId id="2147308917" r:id="rId47"/>
    <p:sldId id="2147308904" r:id="rId48"/>
    <p:sldId id="882" r:id="rId49"/>
    <p:sldId id="888" r:id="rId50"/>
    <p:sldId id="883" r:id="rId51"/>
    <p:sldId id="884" r:id="rId52"/>
    <p:sldId id="885" r:id="rId53"/>
    <p:sldId id="886" r:id="rId54"/>
    <p:sldId id="887" r:id="rId55"/>
    <p:sldId id="373" r:id="rId56"/>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454AE4BC-B66C-4C75-813A-C55C80C338C9}">
          <p14:sldIdLst>
            <p14:sldId id="256"/>
            <p14:sldId id="504"/>
            <p14:sldId id="684"/>
            <p14:sldId id="2147308908"/>
            <p14:sldId id="285"/>
            <p14:sldId id="2147308919"/>
            <p14:sldId id="2147308920"/>
            <p14:sldId id="812"/>
            <p14:sldId id="2147308905"/>
            <p14:sldId id="2147308918"/>
            <p14:sldId id="2147308911"/>
            <p14:sldId id="2147308915"/>
            <p14:sldId id="2142533454"/>
            <p14:sldId id="2142533433"/>
            <p14:sldId id="2142533451"/>
            <p14:sldId id="2142533452"/>
            <p14:sldId id="2142533453"/>
            <p14:sldId id="2142533455"/>
            <p14:sldId id="2147308896"/>
            <p14:sldId id="2147308897"/>
            <p14:sldId id="2147308906"/>
            <p14:sldId id="1867"/>
            <p14:sldId id="2147308916"/>
            <p14:sldId id="494"/>
            <p14:sldId id="655"/>
            <p14:sldId id="2147308901"/>
            <p14:sldId id="740"/>
            <p14:sldId id="2147308902"/>
            <p14:sldId id="2147308910"/>
            <p14:sldId id="2147308912"/>
            <p14:sldId id="2147308894"/>
            <p14:sldId id="2147308903"/>
            <p14:sldId id="2147308913"/>
            <p14:sldId id="2147308886"/>
            <p14:sldId id="2147308887"/>
            <p14:sldId id="2147308888"/>
            <p14:sldId id="2147308917"/>
            <p14:sldId id="2147308904"/>
            <p14:sldId id="882"/>
            <p14:sldId id="888"/>
            <p14:sldId id="883"/>
            <p14:sldId id="884"/>
            <p14:sldId id="885"/>
            <p14:sldId id="886"/>
            <p14:sldId id="887"/>
            <p14:sldId id="37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FAC09D-2978-4AAC-BA7E-A50649EF4D7F}" v="54" dt="2025-09-04T09:00:27.598"/>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varScale="1">
        <p:scale>
          <a:sx n="72" d="100"/>
          <a:sy n="72" d="100"/>
        </p:scale>
        <p:origin x="816" y="60"/>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5098DA-45CA-47E2-B38A-9417A4F9CED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E4669D8-10E3-4230-92E5-FD67BC6DCBC2}">
      <dgm:prSet/>
      <dgm:spPr/>
      <dgm:t>
        <a:bodyPr/>
        <a:lstStyle/>
        <a:p>
          <a:r>
            <a:rPr lang="da-DK" dirty="0"/>
            <a:t>Dette TR møde bliver uden FTR Emil Solvind</a:t>
          </a:r>
        </a:p>
        <a:p>
          <a:r>
            <a:rPr lang="da-DK" dirty="0"/>
            <a:t>(Da han har ferie</a:t>
          </a:r>
          <a:r>
            <a:rPr lang="da-DK" dirty="0">
              <a:sym typeface="Wingdings" panose="05000000000000000000" pitchFamily="2" charset="2"/>
            </a:rPr>
            <a:t>)</a:t>
          </a:r>
          <a:endParaRPr lang="en-US" dirty="0"/>
        </a:p>
      </dgm:t>
    </dgm:pt>
    <dgm:pt modelId="{02CA8FBF-60A0-4A74-AA7F-181F5989BE12}" type="parTrans" cxnId="{95DA9295-C0D9-478F-A24C-785BB8BFF5EC}">
      <dgm:prSet/>
      <dgm:spPr/>
      <dgm:t>
        <a:bodyPr/>
        <a:lstStyle/>
        <a:p>
          <a:endParaRPr lang="en-US"/>
        </a:p>
      </dgm:t>
    </dgm:pt>
    <dgm:pt modelId="{CB886113-452D-4FA7-BDFF-5702906609B4}" type="sibTrans" cxnId="{95DA9295-C0D9-478F-A24C-785BB8BFF5EC}">
      <dgm:prSet/>
      <dgm:spPr/>
      <dgm:t>
        <a:bodyPr/>
        <a:lstStyle/>
        <a:p>
          <a:endParaRPr lang="en-US"/>
        </a:p>
      </dgm:t>
    </dgm:pt>
    <dgm:pt modelId="{960EACF2-0D0C-45A8-ACEE-7AFF94B8A347}">
      <dgm:prSet/>
      <dgm:spPr/>
      <dgm:t>
        <a:bodyPr/>
        <a:lstStyle/>
        <a:p>
          <a:r>
            <a:rPr lang="da-DK"/>
            <a:t>Tilgengæld vil Anne og Jannike sørge for at I bliver godt underholdt</a:t>
          </a:r>
          <a:endParaRPr lang="en-US"/>
        </a:p>
      </dgm:t>
    </dgm:pt>
    <dgm:pt modelId="{9BDDC8F1-032E-4CEC-8A1B-57E32401AB84}" type="parTrans" cxnId="{979C99FD-7F51-45DF-81CC-3BD1B1486CCF}">
      <dgm:prSet/>
      <dgm:spPr/>
      <dgm:t>
        <a:bodyPr/>
        <a:lstStyle/>
        <a:p>
          <a:endParaRPr lang="en-US"/>
        </a:p>
      </dgm:t>
    </dgm:pt>
    <dgm:pt modelId="{EEEE4F3D-9204-43F7-8CD0-97B8370CA3F1}" type="sibTrans" cxnId="{979C99FD-7F51-45DF-81CC-3BD1B1486CCF}">
      <dgm:prSet/>
      <dgm:spPr/>
      <dgm:t>
        <a:bodyPr/>
        <a:lstStyle/>
        <a:p>
          <a:endParaRPr lang="en-US"/>
        </a:p>
      </dgm:t>
    </dgm:pt>
    <dgm:pt modelId="{B788419A-1BC9-44D8-9FA7-6F5F1B06AB29}" type="pres">
      <dgm:prSet presAssocID="{055098DA-45CA-47E2-B38A-9417A4F9CED3}" presName="linear" presStyleCnt="0">
        <dgm:presLayoutVars>
          <dgm:animLvl val="lvl"/>
          <dgm:resizeHandles val="exact"/>
        </dgm:presLayoutVars>
      </dgm:prSet>
      <dgm:spPr/>
    </dgm:pt>
    <dgm:pt modelId="{B0361C70-BF2A-4670-A468-3104D3AB3629}" type="pres">
      <dgm:prSet presAssocID="{2E4669D8-10E3-4230-92E5-FD67BC6DCBC2}" presName="parentText" presStyleLbl="node1" presStyleIdx="0" presStyleCnt="2">
        <dgm:presLayoutVars>
          <dgm:chMax val="0"/>
          <dgm:bulletEnabled val="1"/>
        </dgm:presLayoutVars>
      </dgm:prSet>
      <dgm:spPr/>
    </dgm:pt>
    <dgm:pt modelId="{D5B98CCE-AC3E-489B-9E74-AC51C8ECED43}" type="pres">
      <dgm:prSet presAssocID="{CB886113-452D-4FA7-BDFF-5702906609B4}" presName="spacer" presStyleCnt="0"/>
      <dgm:spPr/>
    </dgm:pt>
    <dgm:pt modelId="{72EBD641-120F-4066-A473-4B20E59565D4}" type="pres">
      <dgm:prSet presAssocID="{960EACF2-0D0C-45A8-ACEE-7AFF94B8A347}" presName="parentText" presStyleLbl="node1" presStyleIdx="1" presStyleCnt="2">
        <dgm:presLayoutVars>
          <dgm:chMax val="0"/>
          <dgm:bulletEnabled val="1"/>
        </dgm:presLayoutVars>
      </dgm:prSet>
      <dgm:spPr/>
    </dgm:pt>
  </dgm:ptLst>
  <dgm:cxnLst>
    <dgm:cxn modelId="{97113E1E-E927-4915-9175-6472601D04A6}" type="presOf" srcId="{055098DA-45CA-47E2-B38A-9417A4F9CED3}" destId="{B788419A-1BC9-44D8-9FA7-6F5F1B06AB29}" srcOrd="0" destOrd="0" presId="urn:microsoft.com/office/officeart/2005/8/layout/vList2"/>
    <dgm:cxn modelId="{71383745-A733-4371-86B2-C6C548E2B263}" type="presOf" srcId="{2E4669D8-10E3-4230-92E5-FD67BC6DCBC2}" destId="{B0361C70-BF2A-4670-A468-3104D3AB3629}" srcOrd="0" destOrd="0" presId="urn:microsoft.com/office/officeart/2005/8/layout/vList2"/>
    <dgm:cxn modelId="{95DA9295-C0D9-478F-A24C-785BB8BFF5EC}" srcId="{055098DA-45CA-47E2-B38A-9417A4F9CED3}" destId="{2E4669D8-10E3-4230-92E5-FD67BC6DCBC2}" srcOrd="0" destOrd="0" parTransId="{02CA8FBF-60A0-4A74-AA7F-181F5989BE12}" sibTransId="{CB886113-452D-4FA7-BDFF-5702906609B4}"/>
    <dgm:cxn modelId="{2BBA20B0-2E8F-48DF-80D7-93F1C87BEB8B}" type="presOf" srcId="{960EACF2-0D0C-45A8-ACEE-7AFF94B8A347}" destId="{72EBD641-120F-4066-A473-4B20E59565D4}" srcOrd="0" destOrd="0" presId="urn:microsoft.com/office/officeart/2005/8/layout/vList2"/>
    <dgm:cxn modelId="{979C99FD-7F51-45DF-81CC-3BD1B1486CCF}" srcId="{055098DA-45CA-47E2-B38A-9417A4F9CED3}" destId="{960EACF2-0D0C-45A8-ACEE-7AFF94B8A347}" srcOrd="1" destOrd="0" parTransId="{9BDDC8F1-032E-4CEC-8A1B-57E32401AB84}" sibTransId="{EEEE4F3D-9204-43F7-8CD0-97B8370CA3F1}"/>
    <dgm:cxn modelId="{84612DCA-001A-4AC8-A50C-675D74C2CEB4}" type="presParOf" srcId="{B788419A-1BC9-44D8-9FA7-6F5F1B06AB29}" destId="{B0361C70-BF2A-4670-A468-3104D3AB3629}" srcOrd="0" destOrd="0" presId="urn:microsoft.com/office/officeart/2005/8/layout/vList2"/>
    <dgm:cxn modelId="{D4D5A35B-6074-47DD-A5FF-D27A38B0B1AA}" type="presParOf" srcId="{B788419A-1BC9-44D8-9FA7-6F5F1B06AB29}" destId="{D5B98CCE-AC3E-489B-9E74-AC51C8ECED43}" srcOrd="1" destOrd="0" presId="urn:microsoft.com/office/officeart/2005/8/layout/vList2"/>
    <dgm:cxn modelId="{D4E92F39-DEC8-4151-833D-4C27CC8F934E}" type="presParOf" srcId="{B788419A-1BC9-44D8-9FA7-6F5F1B06AB29}" destId="{72EBD641-120F-4066-A473-4B20E59565D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7169AB-9BD5-4A53-9996-DC5F99E82267}"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4BC8E315-7A7B-4175-BFDD-6539F7CC441B}">
      <dgm:prSet/>
      <dgm:spPr/>
      <dgm:t>
        <a:bodyPr/>
        <a:lstStyle/>
        <a:p>
          <a:r>
            <a:rPr lang="da-DK"/>
            <a:t>Den nye MED aftale ligger printet til jer, men…</a:t>
          </a:r>
          <a:endParaRPr lang="en-US"/>
        </a:p>
      </dgm:t>
    </dgm:pt>
    <dgm:pt modelId="{A6439F8F-B3CF-4BCC-BAC6-BE058C6CE221}" type="parTrans" cxnId="{A06EF28B-22B6-4180-B972-12738543BB22}">
      <dgm:prSet/>
      <dgm:spPr/>
      <dgm:t>
        <a:bodyPr/>
        <a:lstStyle/>
        <a:p>
          <a:endParaRPr lang="en-US"/>
        </a:p>
      </dgm:t>
    </dgm:pt>
    <dgm:pt modelId="{5743073E-55D0-405A-AD84-69A7CB1D4597}" type="sibTrans" cxnId="{A06EF28B-22B6-4180-B972-12738543BB22}">
      <dgm:prSet/>
      <dgm:spPr/>
      <dgm:t>
        <a:bodyPr/>
        <a:lstStyle/>
        <a:p>
          <a:endParaRPr lang="en-US"/>
        </a:p>
      </dgm:t>
    </dgm:pt>
    <dgm:pt modelId="{75DD77AA-7410-41C5-AF6B-70FF7F6C4159}">
      <dgm:prSet/>
      <dgm:spPr/>
      <dgm:t>
        <a:bodyPr/>
        <a:lstStyle/>
        <a:p>
          <a:r>
            <a:rPr lang="da-DK"/>
            <a:t>Der er stadig ikke kommet bilag </a:t>
          </a:r>
          <a:endParaRPr lang="en-US"/>
        </a:p>
      </dgm:t>
    </dgm:pt>
    <dgm:pt modelId="{CFF8957C-5B97-4A3E-AAA0-A4C553798D05}" type="parTrans" cxnId="{F22F9992-CCB7-44D7-898A-99EC642157A6}">
      <dgm:prSet/>
      <dgm:spPr/>
      <dgm:t>
        <a:bodyPr/>
        <a:lstStyle/>
        <a:p>
          <a:endParaRPr lang="en-US"/>
        </a:p>
      </dgm:t>
    </dgm:pt>
    <dgm:pt modelId="{2958A507-C9CC-4D35-A0E6-D70FD77A067E}" type="sibTrans" cxnId="{F22F9992-CCB7-44D7-898A-99EC642157A6}">
      <dgm:prSet/>
      <dgm:spPr/>
      <dgm:t>
        <a:bodyPr/>
        <a:lstStyle/>
        <a:p>
          <a:endParaRPr lang="en-US"/>
        </a:p>
      </dgm:t>
    </dgm:pt>
    <dgm:pt modelId="{6ABA52E1-7766-4433-9110-CDA5F4BEE3F0}" type="pres">
      <dgm:prSet presAssocID="{6C7169AB-9BD5-4A53-9996-DC5F99E82267}" presName="hierChild1" presStyleCnt="0">
        <dgm:presLayoutVars>
          <dgm:chPref val="1"/>
          <dgm:dir/>
          <dgm:animOne val="branch"/>
          <dgm:animLvl val="lvl"/>
          <dgm:resizeHandles/>
        </dgm:presLayoutVars>
      </dgm:prSet>
      <dgm:spPr/>
    </dgm:pt>
    <dgm:pt modelId="{8C2284F8-56E8-46A8-AAC4-9A58AC802D46}" type="pres">
      <dgm:prSet presAssocID="{4BC8E315-7A7B-4175-BFDD-6539F7CC441B}" presName="hierRoot1" presStyleCnt="0"/>
      <dgm:spPr/>
    </dgm:pt>
    <dgm:pt modelId="{DF2C2E5F-5468-4FD1-82CA-12350F7E0DDD}" type="pres">
      <dgm:prSet presAssocID="{4BC8E315-7A7B-4175-BFDD-6539F7CC441B}" presName="composite" presStyleCnt="0"/>
      <dgm:spPr/>
    </dgm:pt>
    <dgm:pt modelId="{5F26BD7E-CAF7-4A57-81E3-6DFDF7853F58}" type="pres">
      <dgm:prSet presAssocID="{4BC8E315-7A7B-4175-BFDD-6539F7CC441B}" presName="background" presStyleLbl="node0" presStyleIdx="0" presStyleCnt="2"/>
      <dgm:spPr/>
    </dgm:pt>
    <dgm:pt modelId="{E344C1C2-06EB-40A9-840A-8E990D72A67B}" type="pres">
      <dgm:prSet presAssocID="{4BC8E315-7A7B-4175-BFDD-6539F7CC441B}" presName="text" presStyleLbl="fgAcc0" presStyleIdx="0" presStyleCnt="2">
        <dgm:presLayoutVars>
          <dgm:chPref val="3"/>
        </dgm:presLayoutVars>
      </dgm:prSet>
      <dgm:spPr/>
    </dgm:pt>
    <dgm:pt modelId="{EF2067CF-3552-4BC3-B894-8B95ABFC770D}" type="pres">
      <dgm:prSet presAssocID="{4BC8E315-7A7B-4175-BFDD-6539F7CC441B}" presName="hierChild2" presStyleCnt="0"/>
      <dgm:spPr/>
    </dgm:pt>
    <dgm:pt modelId="{7FB6C5B3-068A-4879-AF7F-DCACE3CFF9A2}" type="pres">
      <dgm:prSet presAssocID="{75DD77AA-7410-41C5-AF6B-70FF7F6C4159}" presName="hierRoot1" presStyleCnt="0"/>
      <dgm:spPr/>
    </dgm:pt>
    <dgm:pt modelId="{EC6D9FFD-CE46-49AA-8DF2-EF838D6EC72E}" type="pres">
      <dgm:prSet presAssocID="{75DD77AA-7410-41C5-AF6B-70FF7F6C4159}" presName="composite" presStyleCnt="0"/>
      <dgm:spPr/>
    </dgm:pt>
    <dgm:pt modelId="{AC4C0F52-120C-40B0-972D-88ED558BCBE9}" type="pres">
      <dgm:prSet presAssocID="{75DD77AA-7410-41C5-AF6B-70FF7F6C4159}" presName="background" presStyleLbl="node0" presStyleIdx="1" presStyleCnt="2"/>
      <dgm:spPr/>
    </dgm:pt>
    <dgm:pt modelId="{7C943C53-6869-4108-B431-B2B8CDC268A7}" type="pres">
      <dgm:prSet presAssocID="{75DD77AA-7410-41C5-AF6B-70FF7F6C4159}" presName="text" presStyleLbl="fgAcc0" presStyleIdx="1" presStyleCnt="2">
        <dgm:presLayoutVars>
          <dgm:chPref val="3"/>
        </dgm:presLayoutVars>
      </dgm:prSet>
      <dgm:spPr/>
    </dgm:pt>
    <dgm:pt modelId="{2C927BA8-19E3-4016-9765-CB50A773A582}" type="pres">
      <dgm:prSet presAssocID="{75DD77AA-7410-41C5-AF6B-70FF7F6C4159}" presName="hierChild2" presStyleCnt="0"/>
      <dgm:spPr/>
    </dgm:pt>
  </dgm:ptLst>
  <dgm:cxnLst>
    <dgm:cxn modelId="{A06EF28B-22B6-4180-B972-12738543BB22}" srcId="{6C7169AB-9BD5-4A53-9996-DC5F99E82267}" destId="{4BC8E315-7A7B-4175-BFDD-6539F7CC441B}" srcOrd="0" destOrd="0" parTransId="{A6439F8F-B3CF-4BCC-BAC6-BE058C6CE221}" sibTransId="{5743073E-55D0-405A-AD84-69A7CB1D4597}"/>
    <dgm:cxn modelId="{F22F9992-CCB7-44D7-898A-99EC642157A6}" srcId="{6C7169AB-9BD5-4A53-9996-DC5F99E82267}" destId="{75DD77AA-7410-41C5-AF6B-70FF7F6C4159}" srcOrd="1" destOrd="0" parTransId="{CFF8957C-5B97-4A3E-AAA0-A4C553798D05}" sibTransId="{2958A507-C9CC-4D35-A0E6-D70FD77A067E}"/>
    <dgm:cxn modelId="{084AE0BB-A290-4CBA-829E-8B996BC54786}" type="presOf" srcId="{75DD77AA-7410-41C5-AF6B-70FF7F6C4159}" destId="{7C943C53-6869-4108-B431-B2B8CDC268A7}" srcOrd="0" destOrd="0" presId="urn:microsoft.com/office/officeart/2005/8/layout/hierarchy1"/>
    <dgm:cxn modelId="{0FB6E3C0-C758-4AAB-B9B7-C583A02438B8}" type="presOf" srcId="{6C7169AB-9BD5-4A53-9996-DC5F99E82267}" destId="{6ABA52E1-7766-4433-9110-CDA5F4BEE3F0}" srcOrd="0" destOrd="0" presId="urn:microsoft.com/office/officeart/2005/8/layout/hierarchy1"/>
    <dgm:cxn modelId="{C2ACABE3-80FB-47D8-966A-AB947D1EA648}" type="presOf" srcId="{4BC8E315-7A7B-4175-BFDD-6539F7CC441B}" destId="{E344C1C2-06EB-40A9-840A-8E990D72A67B}" srcOrd="0" destOrd="0" presId="urn:microsoft.com/office/officeart/2005/8/layout/hierarchy1"/>
    <dgm:cxn modelId="{1230F61C-C3E1-4394-9384-7E117BF8BCF0}" type="presParOf" srcId="{6ABA52E1-7766-4433-9110-CDA5F4BEE3F0}" destId="{8C2284F8-56E8-46A8-AAC4-9A58AC802D46}" srcOrd="0" destOrd="0" presId="urn:microsoft.com/office/officeart/2005/8/layout/hierarchy1"/>
    <dgm:cxn modelId="{7B8D1656-7E34-440A-9CAF-B981E0BB3FB0}" type="presParOf" srcId="{8C2284F8-56E8-46A8-AAC4-9A58AC802D46}" destId="{DF2C2E5F-5468-4FD1-82CA-12350F7E0DDD}" srcOrd="0" destOrd="0" presId="urn:microsoft.com/office/officeart/2005/8/layout/hierarchy1"/>
    <dgm:cxn modelId="{968C8154-251C-447C-8F30-8261EA8C4925}" type="presParOf" srcId="{DF2C2E5F-5468-4FD1-82CA-12350F7E0DDD}" destId="{5F26BD7E-CAF7-4A57-81E3-6DFDF7853F58}" srcOrd="0" destOrd="0" presId="urn:microsoft.com/office/officeart/2005/8/layout/hierarchy1"/>
    <dgm:cxn modelId="{BC62308E-1027-4AF9-B04B-791640AEDE3E}" type="presParOf" srcId="{DF2C2E5F-5468-4FD1-82CA-12350F7E0DDD}" destId="{E344C1C2-06EB-40A9-840A-8E990D72A67B}" srcOrd="1" destOrd="0" presId="urn:microsoft.com/office/officeart/2005/8/layout/hierarchy1"/>
    <dgm:cxn modelId="{58BEA292-07A6-4C18-8856-8EEB81E2B6A1}" type="presParOf" srcId="{8C2284F8-56E8-46A8-AAC4-9A58AC802D46}" destId="{EF2067CF-3552-4BC3-B894-8B95ABFC770D}" srcOrd="1" destOrd="0" presId="urn:microsoft.com/office/officeart/2005/8/layout/hierarchy1"/>
    <dgm:cxn modelId="{463124A4-AE7D-45A0-A50B-0A0ABD4FD265}" type="presParOf" srcId="{6ABA52E1-7766-4433-9110-CDA5F4BEE3F0}" destId="{7FB6C5B3-068A-4879-AF7F-DCACE3CFF9A2}" srcOrd="1" destOrd="0" presId="urn:microsoft.com/office/officeart/2005/8/layout/hierarchy1"/>
    <dgm:cxn modelId="{15DCCAE2-BB40-4E5F-8454-D953A6E4D2A8}" type="presParOf" srcId="{7FB6C5B3-068A-4879-AF7F-DCACE3CFF9A2}" destId="{EC6D9FFD-CE46-49AA-8DF2-EF838D6EC72E}" srcOrd="0" destOrd="0" presId="urn:microsoft.com/office/officeart/2005/8/layout/hierarchy1"/>
    <dgm:cxn modelId="{DD7F688C-2B04-4163-B31F-25A2C655DE68}" type="presParOf" srcId="{EC6D9FFD-CE46-49AA-8DF2-EF838D6EC72E}" destId="{AC4C0F52-120C-40B0-972D-88ED558BCBE9}" srcOrd="0" destOrd="0" presId="urn:microsoft.com/office/officeart/2005/8/layout/hierarchy1"/>
    <dgm:cxn modelId="{42C96864-CCBD-4CBE-9D92-107CAE78172D}" type="presParOf" srcId="{EC6D9FFD-CE46-49AA-8DF2-EF838D6EC72E}" destId="{7C943C53-6869-4108-B431-B2B8CDC268A7}" srcOrd="1" destOrd="0" presId="urn:microsoft.com/office/officeart/2005/8/layout/hierarchy1"/>
    <dgm:cxn modelId="{A1B7DF53-1353-4FAB-8B82-942A1008DC89}" type="presParOf" srcId="{7FB6C5B3-068A-4879-AF7F-DCACE3CFF9A2}" destId="{2C927BA8-19E3-4016-9765-CB50A773A58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61C70-BF2A-4670-A468-3104D3AB3629}">
      <dsp:nvSpPr>
        <dsp:cNvPr id="0" name=""/>
        <dsp:cNvSpPr/>
      </dsp:nvSpPr>
      <dsp:spPr>
        <a:xfrm>
          <a:off x="0" y="47309"/>
          <a:ext cx="5811128" cy="2728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da-DK" sz="4400" kern="1200" dirty="0"/>
            <a:t>Dette TR møde bliver uden FTR Emil Solvind</a:t>
          </a:r>
        </a:p>
        <a:p>
          <a:pPr marL="0" lvl="0" indent="0" algn="l" defTabSz="1955800">
            <a:lnSpc>
              <a:spcPct val="90000"/>
            </a:lnSpc>
            <a:spcBef>
              <a:spcPct val="0"/>
            </a:spcBef>
            <a:spcAft>
              <a:spcPct val="35000"/>
            </a:spcAft>
            <a:buNone/>
          </a:pPr>
          <a:r>
            <a:rPr lang="da-DK" sz="4400" kern="1200" dirty="0"/>
            <a:t>(Da han har ferie</a:t>
          </a:r>
          <a:r>
            <a:rPr lang="da-DK" sz="4400" kern="1200" dirty="0">
              <a:sym typeface="Wingdings" panose="05000000000000000000" pitchFamily="2" charset="2"/>
            </a:rPr>
            <a:t>)</a:t>
          </a:r>
          <a:endParaRPr lang="en-US" sz="4400" kern="1200" dirty="0"/>
        </a:p>
      </dsp:txBody>
      <dsp:txXfrm>
        <a:off x="133191" y="180500"/>
        <a:ext cx="5544746" cy="2462058"/>
      </dsp:txXfrm>
    </dsp:sp>
    <dsp:sp modelId="{72EBD641-120F-4066-A473-4B20E59565D4}">
      <dsp:nvSpPr>
        <dsp:cNvPr id="0" name=""/>
        <dsp:cNvSpPr/>
      </dsp:nvSpPr>
      <dsp:spPr>
        <a:xfrm>
          <a:off x="0" y="2902469"/>
          <a:ext cx="5811128" cy="27284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da-DK" sz="4400" kern="1200"/>
            <a:t>Tilgengæld vil Anne og Jannike sørge for at I bliver godt underholdt</a:t>
          </a:r>
          <a:endParaRPr lang="en-US" sz="4400" kern="1200"/>
        </a:p>
      </dsp:txBody>
      <dsp:txXfrm>
        <a:off x="133191" y="3035660"/>
        <a:ext cx="5544746" cy="24620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6BD7E-CAF7-4A57-81E3-6DFDF7853F58}">
      <dsp:nvSpPr>
        <dsp:cNvPr id="0" name=""/>
        <dsp:cNvSpPr/>
      </dsp:nvSpPr>
      <dsp:spPr>
        <a:xfrm>
          <a:off x="134291" y="612"/>
          <a:ext cx="4332795" cy="275132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44C1C2-06EB-40A9-840A-8E990D72A67B}">
      <dsp:nvSpPr>
        <dsp:cNvPr id="0" name=""/>
        <dsp:cNvSpPr/>
      </dsp:nvSpPr>
      <dsp:spPr>
        <a:xfrm>
          <a:off x="615713" y="457963"/>
          <a:ext cx="4332795" cy="275132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da-DK" sz="4000" kern="1200"/>
            <a:t>Den nye MED aftale ligger printet til jer, men…</a:t>
          </a:r>
          <a:endParaRPr lang="en-US" sz="4000" kern="1200"/>
        </a:p>
      </dsp:txBody>
      <dsp:txXfrm>
        <a:off x="696297" y="538547"/>
        <a:ext cx="4171627" cy="2590157"/>
      </dsp:txXfrm>
    </dsp:sp>
    <dsp:sp modelId="{AC4C0F52-120C-40B0-972D-88ED558BCBE9}">
      <dsp:nvSpPr>
        <dsp:cNvPr id="0" name=""/>
        <dsp:cNvSpPr/>
      </dsp:nvSpPr>
      <dsp:spPr>
        <a:xfrm>
          <a:off x="5429930" y="612"/>
          <a:ext cx="4332795" cy="275132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943C53-6869-4108-B431-B2B8CDC268A7}">
      <dsp:nvSpPr>
        <dsp:cNvPr id="0" name=""/>
        <dsp:cNvSpPr/>
      </dsp:nvSpPr>
      <dsp:spPr>
        <a:xfrm>
          <a:off x="5911352" y="457963"/>
          <a:ext cx="4332795" cy="275132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da-DK" sz="4000" kern="1200"/>
            <a:t>Der er stadig ikke kommet bilag </a:t>
          </a:r>
          <a:endParaRPr lang="en-US" sz="4000" kern="1200"/>
        </a:p>
      </dsp:txBody>
      <dsp:txXfrm>
        <a:off x="5991936" y="538547"/>
        <a:ext cx="4171627" cy="259015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BF1527D8-8589-40CC-873D-EBFE2809A501}" type="datetimeFigureOut">
              <a:rPr lang="da-DK" smtClean="0"/>
              <a:t>05-09-2025</a:t>
            </a:fld>
            <a:endParaRPr lang="da-DK"/>
          </a:p>
        </p:txBody>
      </p:sp>
      <p:sp>
        <p:nvSpPr>
          <p:cNvPr id="4" name="Pladsholder til slidebillede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45599F38-6C5F-49EB-82E0-2624FB3238C2}" type="slidenum">
              <a:rPr lang="da-DK" smtClean="0"/>
              <a:t>‹nr.›</a:t>
            </a:fld>
            <a:endParaRPr lang="da-DK"/>
          </a:p>
        </p:txBody>
      </p:sp>
    </p:spTree>
    <p:extLst>
      <p:ext uri="{BB962C8B-B14F-4D97-AF65-F5344CB8AC3E}">
        <p14:creationId xmlns:p14="http://schemas.microsoft.com/office/powerpoint/2010/main" val="2662164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1</a:t>
            </a:fld>
            <a:endParaRPr lang="da-DK"/>
          </a:p>
        </p:txBody>
      </p:sp>
    </p:spTree>
    <p:extLst>
      <p:ext uri="{BB962C8B-B14F-4D97-AF65-F5344CB8AC3E}">
        <p14:creationId xmlns:p14="http://schemas.microsoft.com/office/powerpoint/2010/main" val="3313628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E0516-80C2-4E5A-B1F9-F0C8D661D94D}" type="slidenum">
              <a:rPr kumimoji="0" lang="da-DK"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a-DK"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004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E0516-80C2-4E5A-B1F9-F0C8D661D9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78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19</a:t>
            </a:fld>
            <a:endParaRPr lang="da-DK"/>
          </a:p>
        </p:txBody>
      </p:sp>
    </p:spTree>
    <p:extLst>
      <p:ext uri="{BB962C8B-B14F-4D97-AF65-F5344CB8AC3E}">
        <p14:creationId xmlns:p14="http://schemas.microsoft.com/office/powerpoint/2010/main" val="3769456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20</a:t>
            </a:fld>
            <a:endParaRPr lang="da-DK"/>
          </a:p>
        </p:txBody>
      </p:sp>
    </p:spTree>
    <p:extLst>
      <p:ext uri="{BB962C8B-B14F-4D97-AF65-F5344CB8AC3E}">
        <p14:creationId xmlns:p14="http://schemas.microsoft.com/office/powerpoint/2010/main" val="1922624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22</a:t>
            </a:fld>
            <a:endParaRPr lang="da-DK"/>
          </a:p>
        </p:txBody>
      </p:sp>
    </p:spTree>
    <p:extLst>
      <p:ext uri="{BB962C8B-B14F-4D97-AF65-F5344CB8AC3E}">
        <p14:creationId xmlns:p14="http://schemas.microsoft.com/office/powerpoint/2010/main" val="2004855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24</a:t>
            </a:fld>
            <a:endParaRPr lang="da-DK"/>
          </a:p>
        </p:txBody>
      </p:sp>
    </p:spTree>
    <p:extLst>
      <p:ext uri="{BB962C8B-B14F-4D97-AF65-F5344CB8AC3E}">
        <p14:creationId xmlns:p14="http://schemas.microsoft.com/office/powerpoint/2010/main" val="3847037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25</a:t>
            </a:fld>
            <a:endParaRPr lang="da-DK"/>
          </a:p>
        </p:txBody>
      </p:sp>
    </p:spTree>
    <p:extLst>
      <p:ext uri="{BB962C8B-B14F-4D97-AF65-F5344CB8AC3E}">
        <p14:creationId xmlns:p14="http://schemas.microsoft.com/office/powerpoint/2010/main" val="308113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CD0C1-9D85-2DAA-6A67-F99E66EDF9A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37FBFE3-5105-C8C9-AFDB-74BD074F4EF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580899C-A569-7DE6-125F-1FC8EB4F6028}"/>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61D4DC94-3F9A-1DA3-FEAB-94D593AF3197}"/>
              </a:ext>
            </a:extLst>
          </p:cNvPr>
          <p:cNvSpPr>
            <a:spLocks noGrp="1"/>
          </p:cNvSpPr>
          <p:nvPr>
            <p:ph type="sldNum" sz="quarter" idx="5"/>
          </p:nvPr>
        </p:nvSpPr>
        <p:spPr/>
        <p:txBody>
          <a:bodyPr/>
          <a:lstStyle/>
          <a:p>
            <a:fld id="{45599F38-6C5F-49EB-82E0-2624FB3238C2}" type="slidenum">
              <a:rPr lang="da-DK" smtClean="0"/>
              <a:t>26</a:t>
            </a:fld>
            <a:endParaRPr lang="da-DK"/>
          </a:p>
        </p:txBody>
      </p:sp>
    </p:spTree>
    <p:extLst>
      <p:ext uri="{BB962C8B-B14F-4D97-AF65-F5344CB8AC3E}">
        <p14:creationId xmlns:p14="http://schemas.microsoft.com/office/powerpoint/2010/main" val="1006305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27</a:t>
            </a:fld>
            <a:endParaRPr lang="da-DK"/>
          </a:p>
        </p:txBody>
      </p:sp>
    </p:spTree>
    <p:extLst>
      <p:ext uri="{BB962C8B-B14F-4D97-AF65-F5344CB8AC3E}">
        <p14:creationId xmlns:p14="http://schemas.microsoft.com/office/powerpoint/2010/main" val="381989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4A047-F2F7-F6C2-AF45-A2FAD75572A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B0ABE2A-9011-225C-F5D8-C17844192F7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2293A70-D346-792A-353A-55AEC0C0180A}"/>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8E09F69F-8A2C-6A12-E8BB-D1CCAD2B0267}"/>
              </a:ext>
            </a:extLst>
          </p:cNvPr>
          <p:cNvSpPr>
            <a:spLocks noGrp="1"/>
          </p:cNvSpPr>
          <p:nvPr>
            <p:ph type="sldNum" sz="quarter" idx="5"/>
          </p:nvPr>
        </p:nvSpPr>
        <p:spPr/>
        <p:txBody>
          <a:bodyPr/>
          <a:lstStyle/>
          <a:p>
            <a:fld id="{45599F38-6C5F-49EB-82E0-2624FB3238C2}" type="slidenum">
              <a:rPr lang="da-DK" smtClean="0"/>
              <a:t>28</a:t>
            </a:fld>
            <a:endParaRPr lang="da-DK"/>
          </a:p>
        </p:txBody>
      </p:sp>
    </p:spTree>
    <p:extLst>
      <p:ext uri="{BB962C8B-B14F-4D97-AF65-F5344CB8AC3E}">
        <p14:creationId xmlns:p14="http://schemas.microsoft.com/office/powerpoint/2010/main" val="2326620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2</a:t>
            </a:fld>
            <a:endParaRPr lang="da-DK"/>
          </a:p>
        </p:txBody>
      </p:sp>
    </p:spTree>
    <p:extLst>
      <p:ext uri="{BB962C8B-B14F-4D97-AF65-F5344CB8AC3E}">
        <p14:creationId xmlns:p14="http://schemas.microsoft.com/office/powerpoint/2010/main" val="49333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31</a:t>
            </a:fld>
            <a:endParaRPr lang="da-DK"/>
          </a:p>
        </p:txBody>
      </p:sp>
    </p:spTree>
    <p:extLst>
      <p:ext uri="{BB962C8B-B14F-4D97-AF65-F5344CB8AC3E}">
        <p14:creationId xmlns:p14="http://schemas.microsoft.com/office/powerpoint/2010/main" val="867070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D5704-628E-62AA-4672-96B69CE1680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405C61F-B1FF-ECAE-A506-7F56572BEA5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B40C4C5-C719-219D-6B02-9A71BC8DAA4D}"/>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AFC07890-2E03-33DD-DA3E-DF397879604D}"/>
              </a:ext>
            </a:extLst>
          </p:cNvPr>
          <p:cNvSpPr>
            <a:spLocks noGrp="1"/>
          </p:cNvSpPr>
          <p:nvPr>
            <p:ph type="sldNum" sz="quarter" idx="5"/>
          </p:nvPr>
        </p:nvSpPr>
        <p:spPr/>
        <p:txBody>
          <a:bodyPr/>
          <a:lstStyle/>
          <a:p>
            <a:fld id="{45599F38-6C5F-49EB-82E0-2624FB3238C2}" type="slidenum">
              <a:rPr lang="da-DK" smtClean="0"/>
              <a:t>32</a:t>
            </a:fld>
            <a:endParaRPr lang="da-DK"/>
          </a:p>
        </p:txBody>
      </p:sp>
    </p:spTree>
    <p:extLst>
      <p:ext uri="{BB962C8B-B14F-4D97-AF65-F5344CB8AC3E}">
        <p14:creationId xmlns:p14="http://schemas.microsoft.com/office/powerpoint/2010/main" val="218411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34</a:t>
            </a:fld>
            <a:endParaRPr lang="da-DK"/>
          </a:p>
        </p:txBody>
      </p:sp>
    </p:spTree>
    <p:extLst>
      <p:ext uri="{BB962C8B-B14F-4D97-AF65-F5344CB8AC3E}">
        <p14:creationId xmlns:p14="http://schemas.microsoft.com/office/powerpoint/2010/main" val="3595511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35</a:t>
            </a:fld>
            <a:endParaRPr lang="da-DK"/>
          </a:p>
        </p:txBody>
      </p:sp>
    </p:spTree>
    <p:extLst>
      <p:ext uri="{BB962C8B-B14F-4D97-AF65-F5344CB8AC3E}">
        <p14:creationId xmlns:p14="http://schemas.microsoft.com/office/powerpoint/2010/main" val="2612462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36</a:t>
            </a:fld>
            <a:endParaRPr lang="da-DK"/>
          </a:p>
        </p:txBody>
      </p:sp>
    </p:spTree>
    <p:extLst>
      <p:ext uri="{BB962C8B-B14F-4D97-AF65-F5344CB8AC3E}">
        <p14:creationId xmlns:p14="http://schemas.microsoft.com/office/powerpoint/2010/main" val="79239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F02B3-FFA7-2B18-A7CA-6EC3FC7B905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7583CDA-8ADE-D568-0878-C6277024D2C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90C1FEA-10E3-4634-018D-393087E3EA42}"/>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CFFC4270-7B9C-70FB-87F3-00D941700D71}"/>
              </a:ext>
            </a:extLst>
          </p:cNvPr>
          <p:cNvSpPr>
            <a:spLocks noGrp="1"/>
          </p:cNvSpPr>
          <p:nvPr>
            <p:ph type="sldNum" sz="quarter" idx="5"/>
          </p:nvPr>
        </p:nvSpPr>
        <p:spPr/>
        <p:txBody>
          <a:bodyPr/>
          <a:lstStyle/>
          <a:p>
            <a:fld id="{45599F38-6C5F-49EB-82E0-2624FB3238C2}" type="slidenum">
              <a:rPr lang="da-DK" smtClean="0"/>
              <a:t>37</a:t>
            </a:fld>
            <a:endParaRPr lang="da-DK"/>
          </a:p>
        </p:txBody>
      </p:sp>
    </p:spTree>
    <p:extLst>
      <p:ext uri="{BB962C8B-B14F-4D97-AF65-F5344CB8AC3E}">
        <p14:creationId xmlns:p14="http://schemas.microsoft.com/office/powerpoint/2010/main" val="1630268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3420E-608A-BF86-FF3F-3C21E8F6152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CE3838D-08FF-2401-F347-C644F331435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037914F-2C56-A39F-6738-9CE1FA043B48}"/>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A4690C0D-B826-7DC1-5982-3B967C539E07}"/>
              </a:ext>
            </a:extLst>
          </p:cNvPr>
          <p:cNvSpPr>
            <a:spLocks noGrp="1"/>
          </p:cNvSpPr>
          <p:nvPr>
            <p:ph type="sldNum" sz="quarter" idx="5"/>
          </p:nvPr>
        </p:nvSpPr>
        <p:spPr/>
        <p:txBody>
          <a:bodyPr/>
          <a:lstStyle/>
          <a:p>
            <a:fld id="{45599F38-6C5F-49EB-82E0-2624FB3238C2}" type="slidenum">
              <a:rPr lang="da-DK" smtClean="0"/>
              <a:t>38</a:t>
            </a:fld>
            <a:endParaRPr lang="da-DK"/>
          </a:p>
        </p:txBody>
      </p:sp>
    </p:spTree>
    <p:extLst>
      <p:ext uri="{BB962C8B-B14F-4D97-AF65-F5344CB8AC3E}">
        <p14:creationId xmlns:p14="http://schemas.microsoft.com/office/powerpoint/2010/main" val="757381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46</a:t>
            </a:fld>
            <a:endParaRPr lang="da-DK"/>
          </a:p>
        </p:txBody>
      </p:sp>
    </p:spTree>
    <p:extLst>
      <p:ext uri="{BB962C8B-B14F-4D97-AF65-F5344CB8AC3E}">
        <p14:creationId xmlns:p14="http://schemas.microsoft.com/office/powerpoint/2010/main" val="473930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3</a:t>
            </a:fld>
            <a:endParaRPr lang="da-DK"/>
          </a:p>
        </p:txBody>
      </p:sp>
    </p:spTree>
    <p:extLst>
      <p:ext uri="{BB962C8B-B14F-4D97-AF65-F5344CB8AC3E}">
        <p14:creationId xmlns:p14="http://schemas.microsoft.com/office/powerpoint/2010/main" val="3666428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86BFE-3CD2-A6E8-390E-D9F1F873F64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31E6DB8-0AAC-A1C5-BC42-327A3C3273A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AB8C7CA-3344-595E-D1FD-CBB528CD08EE}"/>
              </a:ext>
            </a:extLst>
          </p:cNvPr>
          <p:cNvSpPr>
            <a:spLocks noGrp="1"/>
          </p:cNvSpPr>
          <p:nvPr>
            <p:ph type="body" idx="1"/>
          </p:nvPr>
        </p:nvSpPr>
        <p:spPr/>
        <p:txBody>
          <a:bodyPr/>
          <a:lstStyle/>
          <a:p>
            <a:r>
              <a:rPr lang="da-DK" dirty="0"/>
              <a:t>Vi ved ikke andet, end det vi siger nu, (herunder, hvor mange pladser vi har og hvem der kan komme med) men nu kender I datoen. </a:t>
            </a:r>
          </a:p>
        </p:txBody>
      </p:sp>
      <p:sp>
        <p:nvSpPr>
          <p:cNvPr id="4" name="Pladsholder til slidenummer 3">
            <a:extLst>
              <a:ext uri="{FF2B5EF4-FFF2-40B4-BE49-F238E27FC236}">
                <a16:creationId xmlns:a16="http://schemas.microsoft.com/office/drawing/2014/main" id="{AB0C81E1-CBCF-79EE-EF1D-20A78EA2D8C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384C5E-DB72-46FC-BE7C-E3CC67CEF974}"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5566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8</a:t>
            </a:fld>
            <a:endParaRPr lang="da-DK"/>
          </a:p>
        </p:txBody>
      </p:sp>
    </p:spTree>
    <p:extLst>
      <p:ext uri="{BB962C8B-B14F-4D97-AF65-F5344CB8AC3E}">
        <p14:creationId xmlns:p14="http://schemas.microsoft.com/office/powerpoint/2010/main" val="1706139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4200D-DDE2-1DC9-266E-57D8F0A93B5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62BC02C-B87C-4D7B-687C-AF9DAE9993A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E494341-A797-3557-9EA3-4A0A81B9808B}"/>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E9B6131E-AC45-A604-DF61-6AC205540CF4}"/>
              </a:ext>
            </a:extLst>
          </p:cNvPr>
          <p:cNvSpPr>
            <a:spLocks noGrp="1"/>
          </p:cNvSpPr>
          <p:nvPr>
            <p:ph type="sldNum" sz="quarter" idx="5"/>
          </p:nvPr>
        </p:nvSpPr>
        <p:spPr/>
        <p:txBody>
          <a:bodyPr/>
          <a:lstStyle/>
          <a:p>
            <a:fld id="{45599F38-6C5F-49EB-82E0-2624FB3238C2}" type="slidenum">
              <a:rPr lang="da-DK" smtClean="0"/>
              <a:t>9</a:t>
            </a:fld>
            <a:endParaRPr lang="da-DK"/>
          </a:p>
        </p:txBody>
      </p:sp>
    </p:spTree>
    <p:extLst>
      <p:ext uri="{BB962C8B-B14F-4D97-AF65-F5344CB8AC3E}">
        <p14:creationId xmlns:p14="http://schemas.microsoft.com/office/powerpoint/2010/main" val="676200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E0516-80C2-4E5A-B1F9-F0C8D661D9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657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E0516-80C2-4E5A-B1F9-F0C8D661D94D}" type="slidenum">
              <a:rPr kumimoji="0" lang="da-DK"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a-DK"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512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b="1" kern="1200" dirty="0">
                <a:solidFill>
                  <a:schemeClr val="tx1"/>
                </a:solidFill>
                <a:effectLst/>
                <a:latin typeface="+mn-lt"/>
                <a:ea typeface="+mn-ea"/>
                <a:cs typeface="+mn-cs"/>
              </a:rPr>
              <a:t>Når der er udfordringer med uro, impulsivitet og opmærksomhed * 2 workshops (psykolog): </a:t>
            </a:r>
            <a:r>
              <a:rPr lang="da-DK" sz="1200" b="0" kern="1200" dirty="0">
                <a:solidFill>
                  <a:schemeClr val="tx1"/>
                </a:solidFill>
                <a:effectLst/>
                <a:latin typeface="+mn-lt"/>
                <a:ea typeface="+mn-ea"/>
                <a:cs typeface="+mn-cs"/>
              </a:rPr>
              <a:t>1) d. 12. september og 27. oktober 2025, 2) d. 8. oktober og 26. november 2025, 3) d. 23. februar og 6. april 2026, 4) d. 3. marts og 14. april 2026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b="1" kern="1200" dirty="0">
                <a:solidFill>
                  <a:schemeClr val="tx1"/>
                </a:solidFill>
                <a:effectLst/>
                <a:latin typeface="+mn-lt"/>
                <a:ea typeface="+mn-ea"/>
                <a:cs typeface="+mn-cs"/>
              </a:rPr>
              <a:t>Sprog og kommunikation hos børn med socialkommunikative vanskeligheder (logopæd): </a:t>
            </a:r>
            <a:r>
              <a:rPr lang="da-DK" sz="1200" kern="1200" dirty="0">
                <a:solidFill>
                  <a:schemeClr val="tx1"/>
                </a:solidFill>
                <a:effectLst/>
                <a:latin typeface="+mn-lt"/>
                <a:ea typeface="+mn-ea"/>
                <a:cs typeface="+mn-cs"/>
              </a:rPr>
              <a:t>d. 4.,9.,15. september og 1. </a:t>
            </a:r>
            <a:r>
              <a:rPr lang="da-DK" sz="1200" kern="1200">
                <a:solidFill>
                  <a:schemeClr val="tx1"/>
                </a:solidFill>
                <a:effectLst/>
                <a:latin typeface="+mn-lt"/>
                <a:ea typeface="+mn-ea"/>
                <a:cs typeface="+mn-cs"/>
              </a:rPr>
              <a:t>oktober 2026</a:t>
            </a:r>
            <a:endParaRPr lang="da-DK"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b="1" i="0" kern="1200" dirty="0">
                <a:solidFill>
                  <a:schemeClr val="tx1"/>
                </a:solidFill>
                <a:effectLst/>
                <a:latin typeface="+mn-lt"/>
                <a:ea typeface="+mn-ea"/>
                <a:cs typeface="+mn-cs"/>
              </a:rPr>
              <a:t>Sansning, regulering og bevægelse (</a:t>
            </a:r>
            <a:r>
              <a:rPr lang="da-DK" sz="1200" b="1" i="0" kern="1200" dirty="0" err="1">
                <a:solidFill>
                  <a:schemeClr val="tx1"/>
                </a:solidFill>
                <a:effectLst/>
                <a:latin typeface="+mn-lt"/>
                <a:ea typeface="+mn-ea"/>
                <a:cs typeface="+mn-cs"/>
              </a:rPr>
              <a:t>fys</a:t>
            </a:r>
            <a:r>
              <a:rPr lang="da-DK" sz="1200" b="1" i="0" kern="1200" dirty="0">
                <a:solidFill>
                  <a:schemeClr val="tx1"/>
                </a:solidFill>
                <a:effectLst/>
                <a:latin typeface="+mn-lt"/>
                <a:ea typeface="+mn-ea"/>
                <a:cs typeface="+mn-cs"/>
              </a:rPr>
              <a:t>/ergo): </a:t>
            </a:r>
            <a:r>
              <a:rPr lang="da-DK" sz="1200" i="0" kern="1200" dirty="0">
                <a:solidFill>
                  <a:schemeClr val="tx1"/>
                </a:solidFill>
                <a:effectLst/>
                <a:latin typeface="+mn-lt"/>
                <a:ea typeface="+mn-ea"/>
                <a:cs typeface="+mn-cs"/>
              </a:rPr>
              <a:t>d. 5., 6., 19. og 27. november 2026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solidFill>
                <a:schemeClr val="tx1">
                  <a:lumMod val="85000"/>
                  <a:lumOff val="15000"/>
                </a:schemeClr>
              </a:solidFill>
            </a:endParaRPr>
          </a:p>
          <a:p>
            <a:pPr>
              <a:spcAft>
                <a:spcPts val="0"/>
              </a:spcAft>
            </a:pPr>
            <a:endParaRPr lang="da-DK" dirty="0">
              <a:latin typeface="Calibri" panose="020F0502020204030204" pitchFamily="34" charset="0"/>
              <a:ea typeface="Calibri" panose="020F0502020204030204" pitchFamily="34" charset="0"/>
            </a:endParaRP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E0516-80C2-4E5A-B1F9-F0C8D661D94D}" type="slidenum">
              <a:rPr kumimoji="0" lang="da-DK"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a-DK"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713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9.xml"/><Relationship Id="rId1" Type="http://schemas.openxmlformats.org/officeDocument/2006/relationships/tags" Target="../tags/tag81.xml"/><Relationship Id="rId4" Type="http://schemas.openxmlformats.org/officeDocument/2006/relationships/image" Target="../media/image1.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0.xml"/><Relationship Id="rId1" Type="http://schemas.openxmlformats.org/officeDocument/2006/relationships/tags" Target="../tags/tag83.xml"/><Relationship Id="rId4" Type="http://schemas.openxmlformats.org/officeDocument/2006/relationships/image" Target="../media/image1.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0.xml"/><Relationship Id="rId1" Type="http://schemas.openxmlformats.org/officeDocument/2006/relationships/tags" Target="../tags/tag84.xml"/><Relationship Id="rId4" Type="http://schemas.openxmlformats.org/officeDocument/2006/relationships/image" Target="../media/image1.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0.xml"/><Relationship Id="rId1" Type="http://schemas.openxmlformats.org/officeDocument/2006/relationships/tags" Target="../tags/tag85.xml"/><Relationship Id="rId4" Type="http://schemas.openxmlformats.org/officeDocument/2006/relationships/image" Target="../media/image1.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0.xml"/><Relationship Id="rId1" Type="http://schemas.openxmlformats.org/officeDocument/2006/relationships/tags" Target="../tags/tag86.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4.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4.xml"/><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4.xml"/><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4.xml"/><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13.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4.xml"/><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17.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18.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19.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20.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2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22.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23.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24.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25.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26.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27.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28.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5.xml"/><Relationship Id="rId1" Type="http://schemas.openxmlformats.org/officeDocument/2006/relationships/tags" Target="../tags/tag29.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5.xml"/><Relationship Id="rId1" Type="http://schemas.openxmlformats.org/officeDocument/2006/relationships/tags" Target="../tags/tag30.xml"/><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6.xml"/><Relationship Id="rId1" Type="http://schemas.openxmlformats.org/officeDocument/2006/relationships/tags" Target="../tags/tag32.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33.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34.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3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3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3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3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39.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40.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4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4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4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4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45.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46.xml"/><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4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4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49.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50.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5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5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5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5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5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5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5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58.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emf"/></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oleObject" Target="../embeddings/oleObject18.bin"/><Relationship Id="rId7" Type="http://schemas.openxmlformats.org/officeDocument/2006/relationships/image" Target="../media/image30.png"/><Relationship Id="rId2" Type="http://schemas.openxmlformats.org/officeDocument/2006/relationships/slideMaster" Target="../slideMasters/slideMaster6.xml"/><Relationship Id="rId1" Type="http://schemas.openxmlformats.org/officeDocument/2006/relationships/tags" Target="../tags/tag59.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oleObject" Target="../embeddings/oleObject15.bin"/><Relationship Id="rId7" Type="http://schemas.openxmlformats.org/officeDocument/2006/relationships/image" Target="../media/image30.png"/><Relationship Id="rId2" Type="http://schemas.openxmlformats.org/officeDocument/2006/relationships/slideMaster" Target="../slideMasters/slideMaster6.xml"/><Relationship Id="rId1" Type="http://schemas.openxmlformats.org/officeDocument/2006/relationships/tags" Target="../tags/tag60.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6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6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6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1.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6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1.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65.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66.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68.xml"/><Relationship Id="rId4" Type="http://schemas.openxmlformats.org/officeDocument/2006/relationships/image" Target="../media/image1.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7.xml"/><Relationship Id="rId1" Type="http://schemas.openxmlformats.org/officeDocument/2006/relationships/tags" Target="../tags/tag69.xml"/><Relationship Id="rId4" Type="http://schemas.openxmlformats.org/officeDocument/2006/relationships/image" Target="../media/image1.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7.xml"/><Relationship Id="rId1" Type="http://schemas.openxmlformats.org/officeDocument/2006/relationships/tags" Target="../tags/tag70.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7.xml"/><Relationship Id="rId1" Type="http://schemas.openxmlformats.org/officeDocument/2006/relationships/tags" Target="../tags/tag71.xml"/><Relationship Id="rId4" Type="http://schemas.openxmlformats.org/officeDocument/2006/relationships/image" Target="../media/image1.emf"/></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9.xml"/><Relationship Id="rId1" Type="http://schemas.openxmlformats.org/officeDocument/2006/relationships/tags" Target="../tags/tag73.xml"/><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image" Target="../media/image1.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9.xml"/><Relationship Id="rId1" Type="http://schemas.openxmlformats.org/officeDocument/2006/relationships/tags" Target="../tags/tag74.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1.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9.xml"/><Relationship Id="rId1" Type="http://schemas.openxmlformats.org/officeDocument/2006/relationships/tags" Target="../tags/tag75.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1.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9.xml"/><Relationship Id="rId1" Type="http://schemas.openxmlformats.org/officeDocument/2006/relationships/tags" Target="../tags/tag76.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1.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9.xml"/><Relationship Id="rId1" Type="http://schemas.openxmlformats.org/officeDocument/2006/relationships/tags" Target="../tags/tag77.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1.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9.xml"/><Relationship Id="rId1" Type="http://schemas.openxmlformats.org/officeDocument/2006/relationships/tags" Target="../tags/tag78.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9.xml"/><Relationship Id="rId1" Type="http://schemas.openxmlformats.org/officeDocument/2006/relationships/tags" Target="../tags/tag7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9.xml"/><Relationship Id="rId1" Type="http://schemas.openxmlformats.org/officeDocument/2006/relationships/tags" Target="../tags/tag80.xml"/><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EAD08-2C34-411B-8315-DCA82B7B1F1E}"/>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F2D3734-715A-41C6-A7AC-CDFB01C75B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3D9937B0-49D1-49B3-A454-FAFCACC785CD}"/>
              </a:ext>
            </a:extLst>
          </p:cNvPr>
          <p:cNvSpPr>
            <a:spLocks noGrp="1"/>
          </p:cNvSpPr>
          <p:nvPr>
            <p:ph type="dt" sz="half" idx="10"/>
          </p:nvPr>
        </p:nvSpPr>
        <p:spPr/>
        <p:txBody>
          <a:bodyPr/>
          <a:lstStyle/>
          <a:p>
            <a:fld id="{20C4028A-20C7-471F-8D1C-43382DBB6AC0}" type="datetime1">
              <a:rPr lang="da-DK" smtClean="0"/>
              <a:t>05-09-2025</a:t>
            </a:fld>
            <a:endParaRPr lang="da-DK"/>
          </a:p>
        </p:txBody>
      </p:sp>
      <p:sp>
        <p:nvSpPr>
          <p:cNvPr id="5" name="Pladsholder til sidefod 4">
            <a:extLst>
              <a:ext uri="{FF2B5EF4-FFF2-40B4-BE49-F238E27FC236}">
                <a16:creationId xmlns:a16="http://schemas.microsoft.com/office/drawing/2014/main" id="{924F1D84-00DE-4201-8C41-02B824A9683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4BF7A71-0B1F-4F99-891B-9AC61FC69434}"/>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1840538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1C2751-51DE-49BD-8232-EBF308E707C7}"/>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7B454FE3-ACF1-4AE2-9212-8F111CB481CC}"/>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D63C502-9AE5-4B10-84D8-651D0D81BF69}"/>
              </a:ext>
            </a:extLst>
          </p:cNvPr>
          <p:cNvSpPr>
            <a:spLocks noGrp="1"/>
          </p:cNvSpPr>
          <p:nvPr>
            <p:ph type="dt" sz="half" idx="10"/>
          </p:nvPr>
        </p:nvSpPr>
        <p:spPr/>
        <p:txBody>
          <a:bodyPr/>
          <a:lstStyle/>
          <a:p>
            <a:fld id="{77AB4B9D-1DA2-4440-80B9-C2E5B64813EC}" type="datetime1">
              <a:rPr lang="da-DK" smtClean="0"/>
              <a:t>05-09-2025</a:t>
            </a:fld>
            <a:endParaRPr lang="da-DK"/>
          </a:p>
        </p:txBody>
      </p:sp>
      <p:sp>
        <p:nvSpPr>
          <p:cNvPr id="5" name="Pladsholder til sidefod 4">
            <a:extLst>
              <a:ext uri="{FF2B5EF4-FFF2-40B4-BE49-F238E27FC236}">
                <a16:creationId xmlns:a16="http://schemas.microsoft.com/office/drawing/2014/main" id="{70E37C96-F96C-449C-AFAC-7FD644CEC21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761991A-0F1A-4C72-A001-CB21923B715B}"/>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9374413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05498354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40057330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dirty="0"/>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Tree>
    <p:extLst>
      <p:ext uri="{BB962C8B-B14F-4D97-AF65-F5344CB8AC3E}">
        <p14:creationId xmlns:p14="http://schemas.microsoft.com/office/powerpoint/2010/main" val="2733742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1042831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174996475"/>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32307627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wrap="square"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8" name="Rectangle 11">
            <a:extLst>
              <a:ext uri="{FF2B5EF4-FFF2-40B4-BE49-F238E27FC236}">
                <a16:creationId xmlns:a16="http://schemas.microsoft.com/office/drawing/2014/main" id="{2193A8BD-D4D4-4169-AE2B-59535FABE479}"/>
              </a:ext>
            </a:extLst>
          </p:cNvPr>
          <p:cNvSpPr/>
          <p:nvPr userDrawn="1"/>
        </p:nvSpPr>
        <p:spPr>
          <a:xfrm>
            <a:off x="623888" y="2479588"/>
            <a:ext cx="10944224" cy="364329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4" name="Pladsholder til tekst 31">
            <a:extLst>
              <a:ext uri="{FF2B5EF4-FFF2-40B4-BE49-F238E27FC236}">
                <a16:creationId xmlns:a16="http://schemas.microsoft.com/office/drawing/2014/main" id="{1E3F97C0-74CB-4EF1-AD6D-D83F40FBA950}"/>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3378339432"/>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om indholds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24465493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71304781"/>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CB8F632-14F1-44D5-BFE4-D4EC387B7AF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AD5E2BAF-E795-4E4B-BC3A-8E579C4DAC69}"/>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A587E49-B066-4EBC-B680-01BAD9819551}"/>
              </a:ext>
            </a:extLst>
          </p:cNvPr>
          <p:cNvSpPr>
            <a:spLocks noGrp="1"/>
          </p:cNvSpPr>
          <p:nvPr>
            <p:ph type="dt" sz="half" idx="10"/>
          </p:nvPr>
        </p:nvSpPr>
        <p:spPr/>
        <p:txBody>
          <a:bodyPr/>
          <a:lstStyle/>
          <a:p>
            <a:fld id="{CE68CCF1-00CC-44B7-8344-3E6D8629D93F}" type="datetime1">
              <a:rPr lang="da-DK" smtClean="0"/>
              <a:t>05-09-2025</a:t>
            </a:fld>
            <a:endParaRPr lang="da-DK"/>
          </a:p>
        </p:txBody>
      </p:sp>
      <p:sp>
        <p:nvSpPr>
          <p:cNvPr id="5" name="Pladsholder til sidefod 4">
            <a:extLst>
              <a:ext uri="{FF2B5EF4-FFF2-40B4-BE49-F238E27FC236}">
                <a16:creationId xmlns:a16="http://schemas.microsoft.com/office/drawing/2014/main" id="{B2BF53FC-B35A-46AF-814B-7D5527FD7DF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3773F4D-0575-436F-A11B-1011EF0887A3}"/>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1531150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dirty="0"/>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Tree>
    <p:extLst>
      <p:ext uri="{BB962C8B-B14F-4D97-AF65-F5344CB8AC3E}">
        <p14:creationId xmlns:p14="http://schemas.microsoft.com/office/powerpoint/2010/main" val="20552515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223246144"/>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wrap="square"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8" name="Rectangle 11">
            <a:extLst>
              <a:ext uri="{FF2B5EF4-FFF2-40B4-BE49-F238E27FC236}">
                <a16:creationId xmlns:a16="http://schemas.microsoft.com/office/drawing/2014/main" id="{2193A8BD-D4D4-4169-AE2B-59535FABE479}"/>
              </a:ext>
            </a:extLst>
          </p:cNvPr>
          <p:cNvSpPr/>
          <p:nvPr userDrawn="1"/>
        </p:nvSpPr>
        <p:spPr>
          <a:xfrm>
            <a:off x="623888" y="2479588"/>
            <a:ext cx="10944224" cy="364329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4" name="Pladsholder til tekst 31">
            <a:extLst>
              <a:ext uri="{FF2B5EF4-FFF2-40B4-BE49-F238E27FC236}">
                <a16:creationId xmlns:a16="http://schemas.microsoft.com/office/drawing/2014/main" id="{1E3F97C0-74CB-4EF1-AD6D-D83F40FBA950}"/>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5571507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m indholds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233770053"/>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Version 6">
    <p:bg>
      <p:bgPr>
        <a:solidFill>
          <a:schemeClr val="accent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0"/>
            <a:ext cx="12192000" cy="6858000"/>
          </a:xfrm>
          <a:prstGeom prst="rect">
            <a:avLst/>
          </a:prstGeom>
          <a:solidFill>
            <a:srgbClr val="00502D"/>
          </a:solidFill>
        </p:spPr>
        <p:txBody>
          <a:bodyPr anchor="ctr" anchorCtr="0"/>
          <a:lstStyle>
            <a:lvl1pPr marL="0" indent="0" algn="ctr">
              <a:buNone/>
              <a:defRPr sz="32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4" name="Billede 3" descr="Frb_logo_rgb_neg.png">
            <a:extLst>
              <a:ext uri="{FF2B5EF4-FFF2-40B4-BE49-F238E27FC236}">
                <a16:creationId xmlns:a16="http://schemas.microsoft.com/office/drawing/2014/main" id="{CCA13C52-AF9A-4DB7-86FB-01C595E24BAF}"/>
              </a:ext>
            </a:extLst>
          </p:cNvPr>
          <p:cNvPicPr>
            <a:picLocks noChangeAspect="1"/>
          </p:cNvPicPr>
          <p:nvPr userDrawn="1"/>
        </p:nvPicPr>
        <p:blipFill>
          <a:blip r:embed="rId5"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18688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B87567-5196-6BC5-948C-6FA426A76B8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1087C4F-4AA2-4719-AACE-5942AE73DEF9}"/>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EAD9975-022C-52B2-08CD-467224B1F7C4}"/>
              </a:ext>
            </a:extLst>
          </p:cNvPr>
          <p:cNvSpPr>
            <a:spLocks noGrp="1"/>
          </p:cNvSpPr>
          <p:nvPr>
            <p:ph type="dt" sz="half" idx="10"/>
          </p:nvPr>
        </p:nvSpPr>
        <p:spPr/>
        <p:txBody>
          <a:bodyPr/>
          <a:lstStyle/>
          <a:p>
            <a:fld id="{9FB3DC3A-DBAE-49E8-830B-AEED2587DE6D}" type="datetime1">
              <a:rPr lang="da-DK" smtClean="0"/>
              <a:t>05-09-2025</a:t>
            </a:fld>
            <a:endParaRPr lang="da-DK"/>
          </a:p>
        </p:txBody>
      </p:sp>
      <p:sp>
        <p:nvSpPr>
          <p:cNvPr id="5" name="Pladsholder til sidefod 4">
            <a:extLst>
              <a:ext uri="{FF2B5EF4-FFF2-40B4-BE49-F238E27FC236}">
                <a16:creationId xmlns:a16="http://schemas.microsoft.com/office/drawing/2014/main" id="{56DDA8CA-72B6-563D-B180-EA4FCCFFB64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EBCA7FA-C0CE-C74C-711F-AA45FD42045B}"/>
              </a:ext>
            </a:extLst>
          </p:cNvPr>
          <p:cNvSpPr>
            <a:spLocks noGrp="1"/>
          </p:cNvSpPr>
          <p:nvPr>
            <p:ph type="sldNum" sz="quarter" idx="12"/>
          </p:nvPr>
        </p:nvSpPr>
        <p:spPr/>
        <p:txBody>
          <a:bodyPr/>
          <a:lstStyle/>
          <a:p>
            <a:fld id="{DA7678AB-0710-47C5-888C-EBFBD7B5C6E7}" type="slidenum">
              <a:rPr lang="da-DK" smtClean="0"/>
              <a:t>‹nr.›</a:t>
            </a:fld>
            <a:endParaRPr lang="da-DK"/>
          </a:p>
        </p:txBody>
      </p:sp>
    </p:spTree>
    <p:extLst>
      <p:ext uri="{BB962C8B-B14F-4D97-AF65-F5344CB8AC3E}">
        <p14:creationId xmlns:p14="http://schemas.microsoft.com/office/powerpoint/2010/main" val="2282374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7C7655-AF95-EB38-CA96-5E12289B6A0C}"/>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9B0201CC-9F5F-8EF8-5C6A-34586A104F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694B4DE-AE73-1C10-926E-C74169CB9E58}"/>
              </a:ext>
            </a:extLst>
          </p:cNvPr>
          <p:cNvSpPr>
            <a:spLocks noGrp="1"/>
          </p:cNvSpPr>
          <p:nvPr>
            <p:ph type="dt" sz="half" idx="10"/>
          </p:nvPr>
        </p:nvSpPr>
        <p:spPr/>
        <p:txBody>
          <a:bodyPr/>
          <a:lstStyle/>
          <a:p>
            <a:fld id="{A267F702-2E8C-4F03-847A-66CFB1A2C604}" type="datetime1">
              <a:rPr lang="da-DK" smtClean="0"/>
              <a:t>05-09-2025</a:t>
            </a:fld>
            <a:endParaRPr lang="da-DK"/>
          </a:p>
        </p:txBody>
      </p:sp>
      <p:sp>
        <p:nvSpPr>
          <p:cNvPr id="5" name="Pladsholder til sidefod 4">
            <a:extLst>
              <a:ext uri="{FF2B5EF4-FFF2-40B4-BE49-F238E27FC236}">
                <a16:creationId xmlns:a16="http://schemas.microsoft.com/office/drawing/2014/main" id="{39D32FC8-579D-934E-DC70-FBDA50C2138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9D81A94-7911-D9A6-58BF-B01AECC301B7}"/>
              </a:ext>
            </a:extLst>
          </p:cNvPr>
          <p:cNvSpPr>
            <a:spLocks noGrp="1"/>
          </p:cNvSpPr>
          <p:nvPr>
            <p:ph type="sldNum" sz="quarter" idx="12"/>
          </p:nvPr>
        </p:nvSpPr>
        <p:spPr/>
        <p:txBody>
          <a:bodyPr/>
          <a:lstStyle/>
          <a:p>
            <a:fld id="{DA7678AB-0710-47C5-888C-EBFBD7B5C6E7}" type="slidenum">
              <a:rPr lang="da-DK" smtClean="0"/>
              <a:t>‹nr.›</a:t>
            </a:fld>
            <a:endParaRPr lang="da-DK"/>
          </a:p>
        </p:txBody>
      </p:sp>
    </p:spTree>
    <p:extLst>
      <p:ext uri="{BB962C8B-B14F-4D97-AF65-F5344CB8AC3E}">
        <p14:creationId xmlns:p14="http://schemas.microsoft.com/office/powerpoint/2010/main" val="1022801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el, tekst og clipartbillede">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p>
            <a:r>
              <a:rPr lang="da-DK"/>
              <a:t>Klik for at redigere i master</a:t>
            </a:r>
          </a:p>
        </p:txBody>
      </p:sp>
      <p:sp>
        <p:nvSpPr>
          <p:cNvPr id="3" name="Pladsholder til tekst 2"/>
          <p:cNvSpPr>
            <a:spLocks noGrp="1"/>
          </p:cNvSpPr>
          <p:nvPr>
            <p:ph type="body" sz="half" idx="1"/>
          </p:nvPr>
        </p:nvSpPr>
        <p:spPr>
          <a:xfrm>
            <a:off x="609600" y="1600200"/>
            <a:ext cx="5384800" cy="4533900"/>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multimedieklip 3"/>
          <p:cNvSpPr>
            <a:spLocks noGrp="1"/>
          </p:cNvSpPr>
          <p:nvPr>
            <p:ph type="clipArt" sz="half" idx="2"/>
          </p:nvPr>
        </p:nvSpPr>
        <p:spPr>
          <a:xfrm>
            <a:off x="6197600" y="1600200"/>
            <a:ext cx="5384800" cy="4533900"/>
          </a:xfrm>
        </p:spPr>
        <p:txBody>
          <a:bodyPr/>
          <a:lstStyle/>
          <a:p>
            <a:pPr lvl="0"/>
            <a:endParaRPr lang="da-DK" noProof="0"/>
          </a:p>
        </p:txBody>
      </p:sp>
      <p:sp>
        <p:nvSpPr>
          <p:cNvPr id="5" name="Rectangle 218">
            <a:extLst>
              <a:ext uri="{FF2B5EF4-FFF2-40B4-BE49-F238E27FC236}">
                <a16:creationId xmlns:a16="http://schemas.microsoft.com/office/drawing/2014/main" id="{8313137D-D6C4-83A9-5386-3C9DA606133C}"/>
              </a:ext>
            </a:extLst>
          </p:cNvPr>
          <p:cNvSpPr>
            <a:spLocks noGrp="1" noChangeArrowheads="1"/>
          </p:cNvSpPr>
          <p:nvPr>
            <p:ph type="sldNum" sz="quarter" idx="10"/>
          </p:nvPr>
        </p:nvSpPr>
        <p:spPr>
          <a:ln/>
        </p:spPr>
        <p:txBody>
          <a:bodyPr/>
          <a:lstStyle>
            <a:lvl1pPr>
              <a:defRPr/>
            </a:lvl1pPr>
          </a:lstStyle>
          <a:p>
            <a:pPr>
              <a:defRPr/>
            </a:pPr>
            <a:fld id="{D67CA043-D9CE-442C-AC61-B537C61ECD81}" type="slidenum">
              <a:rPr lang="da-DK" altLang="da-DK"/>
              <a:pPr>
                <a:defRPr/>
              </a:pPr>
              <a:t>‹nr.›</a:t>
            </a:fld>
            <a:endParaRPr lang="da-DK" altLang="da-DK"/>
          </a:p>
        </p:txBody>
      </p:sp>
      <p:sp>
        <p:nvSpPr>
          <p:cNvPr id="6" name="Rectangle 219">
            <a:extLst>
              <a:ext uri="{FF2B5EF4-FFF2-40B4-BE49-F238E27FC236}">
                <a16:creationId xmlns:a16="http://schemas.microsoft.com/office/drawing/2014/main" id="{3710C72D-B683-4243-FD02-69607EF3E28F}"/>
              </a:ext>
            </a:extLst>
          </p:cNvPr>
          <p:cNvSpPr>
            <a:spLocks noGrp="1" noChangeArrowheads="1"/>
          </p:cNvSpPr>
          <p:nvPr>
            <p:ph type="dt" sz="half" idx="11"/>
          </p:nvPr>
        </p:nvSpPr>
        <p:spPr>
          <a:ln/>
        </p:spPr>
        <p:txBody>
          <a:bodyPr/>
          <a:lstStyle>
            <a:lvl1pPr>
              <a:defRPr/>
            </a:lvl1pPr>
          </a:lstStyle>
          <a:p>
            <a:pPr>
              <a:defRPr/>
            </a:pPr>
            <a:fld id="{E7C516CA-6283-453A-87CE-8EB12CDA4539}" type="datetime1">
              <a:rPr lang="da-DK" smtClean="0"/>
              <a:t>05-09-2025</a:t>
            </a:fld>
            <a:endParaRPr lang="da-DK"/>
          </a:p>
        </p:txBody>
      </p:sp>
      <p:sp>
        <p:nvSpPr>
          <p:cNvPr id="7" name="Rectangle 220">
            <a:extLst>
              <a:ext uri="{FF2B5EF4-FFF2-40B4-BE49-F238E27FC236}">
                <a16:creationId xmlns:a16="http://schemas.microsoft.com/office/drawing/2014/main" id="{694D4521-24EF-3A58-ACA9-CFAEFAF48E67}"/>
              </a:ext>
            </a:extLst>
          </p:cNvPr>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4112015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93DA85-297A-4D19-9783-CC6087DAB9D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15464F6-814B-4075-8C9B-3257E52BC41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DB0727C-52CC-4533-9596-8948ADC656DF}"/>
              </a:ext>
            </a:extLst>
          </p:cNvPr>
          <p:cNvSpPr>
            <a:spLocks noGrp="1"/>
          </p:cNvSpPr>
          <p:nvPr>
            <p:ph type="dt" sz="half" idx="10"/>
          </p:nvPr>
        </p:nvSpPr>
        <p:spPr/>
        <p:txBody>
          <a:bodyPr/>
          <a:lstStyle/>
          <a:p>
            <a:fld id="{2500A526-F576-4CB2-B5E9-3BC1FCE8CD69}" type="datetime1">
              <a:rPr lang="da-DK" smtClean="0"/>
              <a:t>05-09-2025</a:t>
            </a:fld>
            <a:endParaRPr lang="da-DK"/>
          </a:p>
        </p:txBody>
      </p:sp>
      <p:sp>
        <p:nvSpPr>
          <p:cNvPr id="5" name="Pladsholder til sidefod 4">
            <a:extLst>
              <a:ext uri="{FF2B5EF4-FFF2-40B4-BE49-F238E27FC236}">
                <a16:creationId xmlns:a16="http://schemas.microsoft.com/office/drawing/2014/main" id="{E797ECC6-29E8-43EC-8241-F032E3210A6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A249845-F8DA-4A74-8F3F-588D4465E213}"/>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344546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123" descr="Presserum">
            <a:extLst>
              <a:ext uri="{FF2B5EF4-FFF2-40B4-BE49-F238E27FC236}">
                <a16:creationId xmlns:a16="http://schemas.microsoft.com/office/drawing/2014/main" id="{5270C00D-9716-4F4C-89B1-0B719AE538D6}"/>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14665"/>
          <a:stretch/>
        </p:blipFill>
        <p:spPr bwMode="auto">
          <a:xfrm>
            <a:off x="0" y="0"/>
            <a:ext cx="12192000" cy="6910086"/>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1199937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39970" name="Picture 2" descr="https://www.frederiksberg.dk/sites/default/files/2017-01/frb-have-eftermiddag.jpg">
            <a:extLst>
              <a:ext uri="{FF2B5EF4-FFF2-40B4-BE49-F238E27FC236}">
                <a16:creationId xmlns:a16="http://schemas.microsoft.com/office/drawing/2014/main" id="{ED773A70-52BE-42A8-8EF8-0D7E97B7B1F5}"/>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922" b="2307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516297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42018" name="Picture 2" descr="https://www.frederiksberg.dk/sites/default/files/2018-11/frederiksberg_have_vinter_0.jpg">
            <a:extLst>
              <a:ext uri="{FF2B5EF4-FFF2-40B4-BE49-F238E27FC236}">
                <a16:creationId xmlns:a16="http://schemas.microsoft.com/office/drawing/2014/main" id="{8804EF0A-91A0-4D06-A8B8-68F5E1E14690}"/>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348" b="14054"/>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288203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sion 4">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Billede 7">
            <a:extLst>
              <a:ext uri="{FF2B5EF4-FFF2-40B4-BE49-F238E27FC236}">
                <a16:creationId xmlns:a16="http://schemas.microsoft.com/office/drawing/2014/main" id="{A4AD7337-ADAA-4FC0-B470-2CEE3087285B}"/>
              </a:ext>
            </a:extLst>
          </p:cNvPr>
          <p:cNvPicPr>
            <a:picLocks noChangeAspect="1"/>
          </p:cNvPicPr>
          <p:nvPr userDrawn="1"/>
        </p:nvPicPr>
        <p:blipFill rotWithShape="1">
          <a:blip r:embed="rId5"/>
          <a:srcRect t="2385" b="11492"/>
          <a:stretch/>
        </p:blipFill>
        <p:spPr>
          <a:xfrm>
            <a:off x="-1" y="0"/>
            <a:ext cx="12192001" cy="6858000"/>
          </a:xfrm>
          <a:prstGeom prst="rect">
            <a:avLst/>
          </a:prstGeom>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4052291"/>
            <a:ext cx="12192000" cy="1929409"/>
          </a:xfrm>
          <a:prstGeom prst="rect">
            <a:avLst/>
          </a:prstGeom>
          <a:solidFill>
            <a:srgbClr val="BFBFBF">
              <a:alpha val="67000"/>
            </a:srgbClr>
          </a:solidFill>
        </p:spPr>
        <p:txBody>
          <a:bodyPr lIns="180000" anchor="ctr" anchorCtr="0"/>
          <a:lstStyle>
            <a:lvl1pPr marL="0" indent="0" algn="l">
              <a:buNone/>
              <a:defRPr sz="4000" b="1">
                <a:solidFill>
                  <a:schemeClr val="accent1"/>
                </a:solidFill>
                <a:latin typeface="Segoe UI" panose="020B0502040204020203" pitchFamily="34" charset="0"/>
                <a:cs typeface="Segoe UI" panose="020B0502040204020203" pitchFamily="34" charset="0"/>
              </a:defRPr>
            </a:lvl1pPr>
          </a:lstStyle>
          <a:p>
            <a:pPr lvl="0"/>
            <a:r>
              <a:rPr lang="da-DK" dirty="0"/>
              <a:t>Overskrift</a:t>
            </a:r>
          </a:p>
        </p:txBody>
      </p:sp>
      <p:pic>
        <p:nvPicPr>
          <p:cNvPr id="7" name="Billede 6" descr="Frb_logo_rgb_neg.png">
            <a:extLst>
              <a:ext uri="{FF2B5EF4-FFF2-40B4-BE49-F238E27FC236}">
                <a16:creationId xmlns:a16="http://schemas.microsoft.com/office/drawing/2014/main" id="{24B7CEC2-751E-4184-856D-FA85A42226E8}"/>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0065228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sion 5">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Billede 5">
            <a:extLst>
              <a:ext uri="{FF2B5EF4-FFF2-40B4-BE49-F238E27FC236}">
                <a16:creationId xmlns:a16="http://schemas.microsoft.com/office/drawing/2014/main" id="{8D3F554F-E105-44A1-94F3-47526C28CCE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53" t="9004" r="8889" b="13235"/>
          <a:stretch/>
        </p:blipFill>
        <p:spPr>
          <a:xfrm>
            <a:off x="0" y="0"/>
            <a:ext cx="12192000" cy="6885383"/>
          </a:xfrm>
          <a:prstGeom prst="rect">
            <a:avLst/>
          </a:prstGeom>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4052291"/>
            <a:ext cx="12192000" cy="1929409"/>
          </a:xfrm>
          <a:prstGeom prst="rect">
            <a:avLst/>
          </a:prstGeom>
          <a:solidFill>
            <a:schemeClr val="accent1">
              <a:alpha val="62000"/>
            </a:schemeClr>
          </a:solidFill>
        </p:spPr>
        <p:txBody>
          <a:bodyPr lIns="180000" anchor="ctr" anchorCtr="0"/>
          <a:lstStyle>
            <a:lvl1pPr marL="0" indent="0" algn="l">
              <a:buNone/>
              <a:defRPr sz="40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7" name="Billede 6" descr="Frb_logo_rgb_neg.png">
            <a:extLst>
              <a:ext uri="{FF2B5EF4-FFF2-40B4-BE49-F238E27FC236}">
                <a16:creationId xmlns:a16="http://schemas.microsoft.com/office/drawing/2014/main" id="{24B7CEC2-751E-4184-856D-FA85A42226E8}"/>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2557620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ersion 6">
    <p:bg>
      <p:bgPr>
        <a:solidFill>
          <a:schemeClr val="accent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0"/>
            <a:ext cx="12192000" cy="6858000"/>
          </a:xfrm>
          <a:prstGeom prst="rect">
            <a:avLst/>
          </a:prstGeom>
          <a:solidFill>
            <a:srgbClr val="00502D"/>
          </a:solidFill>
        </p:spPr>
        <p:txBody>
          <a:bodyPr anchor="ctr" anchorCtr="0"/>
          <a:lstStyle>
            <a:lvl1pPr marL="0" indent="0" algn="ctr">
              <a:buNone/>
              <a:defRPr sz="32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4" name="Billede 3" descr="Frb_logo_rgb_neg.png">
            <a:extLst>
              <a:ext uri="{FF2B5EF4-FFF2-40B4-BE49-F238E27FC236}">
                <a16:creationId xmlns:a16="http://schemas.microsoft.com/office/drawing/2014/main" id="{CCA13C52-AF9A-4DB7-86FB-01C595E24BAF}"/>
              </a:ext>
            </a:extLst>
          </p:cNvPr>
          <p:cNvPicPr>
            <a:picLocks noChangeAspect="1"/>
          </p:cNvPicPr>
          <p:nvPr userDrawn="1"/>
        </p:nvPicPr>
        <p:blipFill>
          <a:blip r:embed="rId5"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2129374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sion 7">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707276"/>
            <a:ext cx="12192000" cy="1443448"/>
          </a:xfrm>
          <a:prstGeom prst="rect">
            <a:avLst/>
          </a:prstGeom>
          <a:solidFill>
            <a:srgbClr val="C0C6B8">
              <a:alpha val="65098"/>
            </a:srgbClr>
          </a:solidFill>
        </p:spPr>
        <p:txBody>
          <a:bodyPr anchor="ctr" anchorCtr="0"/>
          <a:lstStyle>
            <a:lvl1pPr marL="0" indent="0" algn="ctr">
              <a:buNone/>
              <a:defRPr sz="3200" b="1">
                <a:solidFill>
                  <a:srgbClr val="00502D"/>
                </a:solidFill>
                <a:latin typeface="Segoe UI" panose="020B0502040204020203" pitchFamily="34" charset="0"/>
                <a:cs typeface="Segoe UI" panose="020B0502040204020203" pitchFamily="34" charset="0"/>
              </a:defRPr>
            </a:lvl1pPr>
          </a:lstStyle>
          <a:p>
            <a:pPr lvl="0"/>
            <a:r>
              <a:rPr lang="da-DK" dirty="0"/>
              <a:t>Underoverskrift</a:t>
            </a:r>
          </a:p>
        </p:txBody>
      </p:sp>
      <p:pic>
        <p:nvPicPr>
          <p:cNvPr id="6" name="Billede 5" descr="Frb_logo_rgb.png">
            <a:extLst>
              <a:ext uri="{FF2B5EF4-FFF2-40B4-BE49-F238E27FC236}">
                <a16:creationId xmlns:a16="http://schemas.microsoft.com/office/drawing/2014/main" id="{9A1607C3-2167-4F73-A124-CDF19AA36127}"/>
              </a:ext>
            </a:extLst>
          </p:cNvPr>
          <p:cNvPicPr>
            <a:picLocks noChangeAspect="1"/>
          </p:cNvPicPr>
          <p:nvPr userDrawn="1"/>
        </p:nvPicPr>
        <p:blipFill>
          <a:blip r:embed="rId5" cstate="print"/>
          <a:stretch>
            <a:fillRect/>
          </a:stretch>
        </p:blipFill>
        <p:spPr>
          <a:xfrm>
            <a:off x="9901330" y="6311846"/>
            <a:ext cx="1681070" cy="382061"/>
          </a:xfrm>
          <a:prstGeom prst="rect">
            <a:avLst/>
          </a:prstGeom>
          <a:noFill/>
          <a:ln>
            <a:noFill/>
          </a:ln>
        </p:spPr>
      </p:pic>
    </p:spTree>
    <p:extLst>
      <p:ext uri="{BB962C8B-B14F-4D97-AF65-F5344CB8AC3E}">
        <p14:creationId xmlns:p14="http://schemas.microsoft.com/office/powerpoint/2010/main" val="286479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m version">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54E996D1-B45B-42E5-A004-71E5234287B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3" name="Objekt 2" hidden="1">
                        <a:extLst>
                          <a:ext uri="{FF2B5EF4-FFF2-40B4-BE49-F238E27FC236}">
                            <a16:creationId xmlns:a16="http://schemas.microsoft.com/office/drawing/2014/main" id="{54E996D1-B45B-42E5-A004-71E5234287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Billede 3" descr="Frb_logo_rgb.png">
            <a:extLst>
              <a:ext uri="{FF2B5EF4-FFF2-40B4-BE49-F238E27FC236}">
                <a16:creationId xmlns:a16="http://schemas.microsoft.com/office/drawing/2014/main" id="{B3AEE825-B8CA-44C9-9AB7-ECE60AA95B95}"/>
              </a:ext>
            </a:extLst>
          </p:cNvPr>
          <p:cNvPicPr>
            <a:picLocks noChangeAspect="1"/>
          </p:cNvPicPr>
          <p:nvPr userDrawn="1"/>
        </p:nvPicPr>
        <p:blipFill>
          <a:blip r:embed="rId5" cstate="print"/>
          <a:stretch>
            <a:fillRect/>
          </a:stretch>
        </p:blipFill>
        <p:spPr>
          <a:xfrm>
            <a:off x="9901330" y="6311846"/>
            <a:ext cx="1681070" cy="382061"/>
          </a:xfrm>
          <a:prstGeom prst="rect">
            <a:avLst/>
          </a:prstGeom>
          <a:noFill/>
          <a:ln>
            <a:noFill/>
          </a:ln>
        </p:spPr>
      </p:pic>
    </p:spTree>
    <p:extLst>
      <p:ext uri="{BB962C8B-B14F-4D97-AF65-F5344CB8AC3E}">
        <p14:creationId xmlns:p14="http://schemas.microsoft.com/office/powerpoint/2010/main" val="2133379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 lill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584037" y="2033124"/>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656787" y="1965481"/>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944724"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196756"/>
            <a:ext cx="2615009"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2616755"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31" name="Rektangel 30">
            <a:extLst>
              <a:ext uri="{FF2B5EF4-FFF2-40B4-BE49-F238E27FC236}">
                <a16:creationId xmlns:a16="http://schemas.microsoft.com/office/drawing/2014/main" id="{6988C521-F328-4C2D-B1C5-D13544B7ADE8}"/>
              </a:ext>
            </a:extLst>
          </p:cNvPr>
          <p:cNvSpPr/>
          <p:nvPr userDrawn="1"/>
        </p:nvSpPr>
        <p:spPr>
          <a:xfrm>
            <a:off x="5596078" y="2033124"/>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5668828" y="1965481"/>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5956765"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25" name="Rektangel 24">
            <a:extLst>
              <a:ext uri="{FF2B5EF4-FFF2-40B4-BE49-F238E27FC236}">
                <a16:creationId xmlns:a16="http://schemas.microsoft.com/office/drawing/2014/main" id="{8F66BC40-79D0-419F-AB77-25CBDEA89BC1}"/>
              </a:ext>
            </a:extLst>
          </p:cNvPr>
          <p:cNvSpPr/>
          <p:nvPr userDrawn="1"/>
        </p:nvSpPr>
        <p:spPr>
          <a:xfrm>
            <a:off x="4756013"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4828763"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4756013" y="4196756"/>
            <a:ext cx="2615009"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4828763" y="4129316"/>
            <a:ext cx="2616755"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p>
        </p:txBody>
      </p:sp>
      <p:sp>
        <p:nvSpPr>
          <p:cNvPr id="41" name="Rektangel 40">
            <a:extLst>
              <a:ext uri="{FF2B5EF4-FFF2-40B4-BE49-F238E27FC236}">
                <a16:creationId xmlns:a16="http://schemas.microsoft.com/office/drawing/2014/main" id="{2714C71F-1EE8-412B-9DF3-1584E814F4C8}"/>
              </a:ext>
            </a:extLst>
          </p:cNvPr>
          <p:cNvSpPr/>
          <p:nvPr userDrawn="1"/>
        </p:nvSpPr>
        <p:spPr>
          <a:xfrm>
            <a:off x="9608119" y="2033124"/>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9680869" y="1965481"/>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9968806"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35" name="Rektangel 34">
            <a:extLst>
              <a:ext uri="{FF2B5EF4-FFF2-40B4-BE49-F238E27FC236}">
                <a16:creationId xmlns:a16="http://schemas.microsoft.com/office/drawing/2014/main" id="{CDE9BCF8-612E-46BA-A958-FA06F6A67E17}"/>
              </a:ext>
            </a:extLst>
          </p:cNvPr>
          <p:cNvSpPr/>
          <p:nvPr userDrawn="1"/>
        </p:nvSpPr>
        <p:spPr>
          <a:xfrm>
            <a:off x="8768054"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8840804"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8768054" y="4196756"/>
            <a:ext cx="2615009"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8840804" y="4129316"/>
            <a:ext cx="2616755"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p>
        </p:txBody>
      </p:sp>
      <p:sp>
        <p:nvSpPr>
          <p:cNvPr id="3" name="Pladsholder til tekst 2">
            <a:extLst>
              <a:ext uri="{FF2B5EF4-FFF2-40B4-BE49-F238E27FC236}">
                <a16:creationId xmlns:a16="http://schemas.microsoft.com/office/drawing/2014/main" id="{9CA1BC0B-BB76-4654-8475-4494C6859460}"/>
              </a:ext>
            </a:extLst>
          </p:cNvPr>
          <p:cNvSpPr>
            <a:spLocks noGrp="1"/>
          </p:cNvSpPr>
          <p:nvPr>
            <p:ph type="body" sz="quarter" idx="10" hasCustomPrompt="1"/>
          </p:nvPr>
        </p:nvSpPr>
        <p:spPr>
          <a:xfrm>
            <a:off x="1656787"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43" name="Pladsholder til tekst 2">
            <a:extLst>
              <a:ext uri="{FF2B5EF4-FFF2-40B4-BE49-F238E27FC236}">
                <a16:creationId xmlns:a16="http://schemas.microsoft.com/office/drawing/2014/main" id="{8083E7B2-9870-4B4C-A0BF-3C9773E880E7}"/>
              </a:ext>
            </a:extLst>
          </p:cNvPr>
          <p:cNvSpPr>
            <a:spLocks noGrp="1"/>
          </p:cNvSpPr>
          <p:nvPr>
            <p:ph type="body" sz="quarter" idx="11" hasCustomPrompt="1"/>
          </p:nvPr>
        </p:nvSpPr>
        <p:spPr>
          <a:xfrm>
            <a:off x="5668828"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4" name="Pladsholder til tekst 2">
            <a:extLst>
              <a:ext uri="{FF2B5EF4-FFF2-40B4-BE49-F238E27FC236}">
                <a16:creationId xmlns:a16="http://schemas.microsoft.com/office/drawing/2014/main" id="{90DD788B-E800-48B0-A745-3C43FB6B06E3}"/>
              </a:ext>
            </a:extLst>
          </p:cNvPr>
          <p:cNvSpPr>
            <a:spLocks noGrp="1"/>
          </p:cNvSpPr>
          <p:nvPr>
            <p:ph type="body" sz="quarter" idx="12" hasCustomPrompt="1"/>
          </p:nvPr>
        </p:nvSpPr>
        <p:spPr>
          <a:xfrm>
            <a:off x="9680869"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10" name="Pladsholder til tekst 9">
            <a:extLst>
              <a:ext uri="{FF2B5EF4-FFF2-40B4-BE49-F238E27FC236}">
                <a16:creationId xmlns:a16="http://schemas.microsoft.com/office/drawing/2014/main" id="{821F91E5-3192-4C19-B286-D89A3FE4CBDE}"/>
              </a:ext>
            </a:extLst>
          </p:cNvPr>
          <p:cNvSpPr>
            <a:spLocks noGrp="1"/>
          </p:cNvSpPr>
          <p:nvPr>
            <p:ph type="body" sz="quarter" idx="13" hasCustomPrompt="1"/>
          </p:nvPr>
        </p:nvSpPr>
        <p:spPr>
          <a:xfrm>
            <a:off x="816722"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9">
            <a:extLst>
              <a:ext uri="{FF2B5EF4-FFF2-40B4-BE49-F238E27FC236}">
                <a16:creationId xmlns:a16="http://schemas.microsoft.com/office/drawing/2014/main" id="{AC56571F-655F-4928-9C3D-105BB6373775}"/>
              </a:ext>
            </a:extLst>
          </p:cNvPr>
          <p:cNvSpPr>
            <a:spLocks noGrp="1"/>
          </p:cNvSpPr>
          <p:nvPr>
            <p:ph type="body" sz="quarter" idx="14" hasCustomPrompt="1"/>
          </p:nvPr>
        </p:nvSpPr>
        <p:spPr>
          <a:xfrm>
            <a:off x="4828763"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9">
            <a:extLst>
              <a:ext uri="{FF2B5EF4-FFF2-40B4-BE49-F238E27FC236}">
                <a16:creationId xmlns:a16="http://schemas.microsoft.com/office/drawing/2014/main" id="{11B4496E-07B5-4708-946F-850DAAD8E965}"/>
              </a:ext>
            </a:extLst>
          </p:cNvPr>
          <p:cNvSpPr>
            <a:spLocks noGrp="1"/>
          </p:cNvSpPr>
          <p:nvPr>
            <p:ph type="body" sz="quarter" idx="15" hasCustomPrompt="1"/>
          </p:nvPr>
        </p:nvSpPr>
        <p:spPr>
          <a:xfrm>
            <a:off x="8840804"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B5BF47F7-7017-48AC-BB4E-762D704CAA9A}"/>
              </a:ext>
            </a:extLst>
          </p:cNvPr>
          <p:cNvSpPr>
            <a:spLocks noGrp="1"/>
          </p:cNvSpPr>
          <p:nvPr>
            <p:ph type="body" sz="quarter" idx="16" hasCustomPrompt="1"/>
          </p:nvPr>
        </p:nvSpPr>
        <p:spPr>
          <a:xfrm>
            <a:off x="816722" y="4129316"/>
            <a:ext cx="2617788"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8" name="Pladsholder til tekst 9">
            <a:extLst>
              <a:ext uri="{FF2B5EF4-FFF2-40B4-BE49-F238E27FC236}">
                <a16:creationId xmlns:a16="http://schemas.microsoft.com/office/drawing/2014/main" id="{CD5C0261-3298-456A-9214-F1AA5AB53816}"/>
              </a:ext>
            </a:extLst>
          </p:cNvPr>
          <p:cNvSpPr>
            <a:spLocks noGrp="1"/>
          </p:cNvSpPr>
          <p:nvPr>
            <p:ph type="body" sz="quarter" idx="17" hasCustomPrompt="1"/>
          </p:nvPr>
        </p:nvSpPr>
        <p:spPr>
          <a:xfrm>
            <a:off x="4828763" y="4129316"/>
            <a:ext cx="2617788"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9" name="Pladsholder til tekst 9">
            <a:extLst>
              <a:ext uri="{FF2B5EF4-FFF2-40B4-BE49-F238E27FC236}">
                <a16:creationId xmlns:a16="http://schemas.microsoft.com/office/drawing/2014/main" id="{D6379065-EE6C-4315-822B-96865D84DD3E}"/>
              </a:ext>
            </a:extLst>
          </p:cNvPr>
          <p:cNvSpPr>
            <a:spLocks noGrp="1"/>
          </p:cNvSpPr>
          <p:nvPr>
            <p:ph type="body" sz="quarter" idx="18" hasCustomPrompt="1"/>
          </p:nvPr>
        </p:nvSpPr>
        <p:spPr>
          <a:xfrm>
            <a:off x="8840804" y="4129316"/>
            <a:ext cx="2617788"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1092267569"/>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 lill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22" name="Gruppe 21">
            <a:extLst>
              <a:ext uri="{FF2B5EF4-FFF2-40B4-BE49-F238E27FC236}">
                <a16:creationId xmlns:a16="http://schemas.microsoft.com/office/drawing/2014/main" id="{73BC3FD1-46E4-428C-8411-7D322EA0353D}"/>
              </a:ext>
            </a:extLst>
          </p:cNvPr>
          <p:cNvGrpSpPr/>
          <p:nvPr userDrawn="1"/>
        </p:nvGrpSpPr>
        <p:grpSpPr>
          <a:xfrm>
            <a:off x="743972" y="1965481"/>
            <a:ext cx="2689505" cy="3682283"/>
            <a:chOff x="968091" y="1965481"/>
            <a:chExt cx="2689505" cy="3682283"/>
          </a:xfrm>
        </p:grpSpPr>
        <p:grpSp>
          <p:nvGrpSpPr>
            <p:cNvPr id="6" name="Gruppe 5">
              <a:extLst>
                <a:ext uri="{FF2B5EF4-FFF2-40B4-BE49-F238E27FC236}">
                  <a16:creationId xmlns:a16="http://schemas.microsoft.com/office/drawing/2014/main" id="{C53CC2F5-5081-4D57-9C70-2DAEDC991AA9}"/>
                </a:ext>
              </a:extLst>
            </p:cNvPr>
            <p:cNvGrpSpPr/>
            <p:nvPr userDrawn="1"/>
          </p:nvGrpSpPr>
          <p:grpSpPr>
            <a:xfrm>
              <a:off x="1808156" y="1965481"/>
              <a:ext cx="1009375" cy="1392797"/>
              <a:chOff x="1380471" y="2539224"/>
              <a:chExt cx="1009375" cy="1392797"/>
            </a:xfrm>
          </p:grpSpPr>
          <p:grpSp>
            <p:nvGrpSpPr>
              <p:cNvPr id="17" name="Gruppe 16">
                <a:extLst>
                  <a:ext uri="{FF2B5EF4-FFF2-40B4-BE49-F238E27FC236}">
                    <a16:creationId xmlns:a16="http://schemas.microsoft.com/office/drawing/2014/main" id="{B0BF8FA7-F4E1-4AC3-958E-A80587B944E2}"/>
                  </a:ext>
                </a:extLst>
              </p:cNvPr>
              <p:cNvGrpSpPr/>
              <p:nvPr userDrawn="1"/>
            </p:nvGrpSpPr>
            <p:grpSpPr>
              <a:xfrm>
                <a:off x="1380471" y="2539224"/>
                <a:ext cx="1009375" cy="1003643"/>
                <a:chOff x="1380471" y="2539224"/>
                <a:chExt cx="1009375" cy="1003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741158" y="3644021"/>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968091"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1040841"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968091" y="4196756"/>
              <a:ext cx="2615009"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1040841" y="4129316"/>
              <a:ext cx="2616755"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grpSp>
        <p:nvGrpSpPr>
          <p:cNvPr id="23" name="Gruppe 22">
            <a:extLst>
              <a:ext uri="{FF2B5EF4-FFF2-40B4-BE49-F238E27FC236}">
                <a16:creationId xmlns:a16="http://schemas.microsoft.com/office/drawing/2014/main" id="{6CA79645-C5BE-4D32-AB86-8034AEB412A8}"/>
              </a:ext>
            </a:extLst>
          </p:cNvPr>
          <p:cNvGrpSpPr/>
          <p:nvPr userDrawn="1"/>
        </p:nvGrpSpPr>
        <p:grpSpPr>
          <a:xfrm>
            <a:off x="4756013" y="1965481"/>
            <a:ext cx="2689505" cy="3682283"/>
            <a:chOff x="968091" y="1965481"/>
            <a:chExt cx="2689505" cy="3682283"/>
          </a:xfrm>
        </p:grpSpPr>
        <p:grpSp>
          <p:nvGrpSpPr>
            <p:cNvPr id="24" name="Gruppe 23">
              <a:extLst>
                <a:ext uri="{FF2B5EF4-FFF2-40B4-BE49-F238E27FC236}">
                  <a16:creationId xmlns:a16="http://schemas.microsoft.com/office/drawing/2014/main" id="{0644B068-5424-44C7-AE6D-98F6576C26EF}"/>
                </a:ext>
              </a:extLst>
            </p:cNvPr>
            <p:cNvGrpSpPr/>
            <p:nvPr userDrawn="1"/>
          </p:nvGrpSpPr>
          <p:grpSpPr>
            <a:xfrm>
              <a:off x="1808156" y="1965481"/>
              <a:ext cx="1009375" cy="1392797"/>
              <a:chOff x="1380471" y="2539224"/>
              <a:chExt cx="1009375" cy="1392797"/>
            </a:xfrm>
          </p:grpSpPr>
          <p:grpSp>
            <p:nvGrpSpPr>
              <p:cNvPr id="29" name="Gruppe 28">
                <a:extLst>
                  <a:ext uri="{FF2B5EF4-FFF2-40B4-BE49-F238E27FC236}">
                    <a16:creationId xmlns:a16="http://schemas.microsoft.com/office/drawing/2014/main" id="{197E3A5F-EFDB-47A4-AF87-EC93832E86DA}"/>
                  </a:ext>
                </a:extLst>
              </p:cNvPr>
              <p:cNvGrpSpPr/>
              <p:nvPr userDrawn="1"/>
            </p:nvGrpSpPr>
            <p:grpSpPr>
              <a:xfrm>
                <a:off x="1380471" y="2539224"/>
                <a:ext cx="1009375" cy="1003643"/>
                <a:chOff x="1380471" y="2539224"/>
                <a:chExt cx="1009375" cy="1003643"/>
              </a:xfrm>
            </p:grpSpPr>
            <p:sp>
              <p:nvSpPr>
                <p:cNvPr id="31" name="Rektangel 30">
                  <a:extLst>
                    <a:ext uri="{FF2B5EF4-FFF2-40B4-BE49-F238E27FC236}">
                      <a16:creationId xmlns:a16="http://schemas.microsoft.com/office/drawing/2014/main" id="{6988C521-F328-4C2D-B1C5-D13544B7ADE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1741158" y="3644021"/>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25" name="Rektangel 24">
              <a:extLst>
                <a:ext uri="{FF2B5EF4-FFF2-40B4-BE49-F238E27FC236}">
                  <a16:creationId xmlns:a16="http://schemas.microsoft.com/office/drawing/2014/main" id="{8F66BC40-79D0-419F-AB77-25CBDEA89BC1}"/>
                </a:ext>
              </a:extLst>
            </p:cNvPr>
            <p:cNvSpPr/>
            <p:nvPr userDrawn="1"/>
          </p:nvSpPr>
          <p:spPr>
            <a:xfrm>
              <a:off x="968091"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1040841"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968091" y="4196756"/>
              <a:ext cx="2615009"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1040841" y="4129316"/>
              <a:ext cx="2616755"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grpSp>
      <p:grpSp>
        <p:nvGrpSpPr>
          <p:cNvPr id="33" name="Gruppe 32">
            <a:extLst>
              <a:ext uri="{FF2B5EF4-FFF2-40B4-BE49-F238E27FC236}">
                <a16:creationId xmlns:a16="http://schemas.microsoft.com/office/drawing/2014/main" id="{1AF307D4-50F5-4D17-BA59-8A07BBE0A402}"/>
              </a:ext>
            </a:extLst>
          </p:cNvPr>
          <p:cNvGrpSpPr/>
          <p:nvPr userDrawn="1"/>
        </p:nvGrpSpPr>
        <p:grpSpPr>
          <a:xfrm>
            <a:off x="8768054" y="1965481"/>
            <a:ext cx="2689505" cy="3682283"/>
            <a:chOff x="968091" y="1965481"/>
            <a:chExt cx="2689505" cy="3682283"/>
          </a:xfrm>
        </p:grpSpPr>
        <p:grpSp>
          <p:nvGrpSpPr>
            <p:cNvPr id="34" name="Gruppe 33">
              <a:extLst>
                <a:ext uri="{FF2B5EF4-FFF2-40B4-BE49-F238E27FC236}">
                  <a16:creationId xmlns:a16="http://schemas.microsoft.com/office/drawing/2014/main" id="{FE8C21E3-6D81-4D05-8C8E-148D3732B369}"/>
                </a:ext>
              </a:extLst>
            </p:cNvPr>
            <p:cNvGrpSpPr/>
            <p:nvPr userDrawn="1"/>
          </p:nvGrpSpPr>
          <p:grpSpPr>
            <a:xfrm>
              <a:off x="1808156" y="1965481"/>
              <a:ext cx="1009375" cy="1392797"/>
              <a:chOff x="1380471" y="2539224"/>
              <a:chExt cx="1009375" cy="1392797"/>
            </a:xfrm>
          </p:grpSpPr>
          <p:grpSp>
            <p:nvGrpSpPr>
              <p:cNvPr id="39" name="Gruppe 38">
                <a:extLst>
                  <a:ext uri="{FF2B5EF4-FFF2-40B4-BE49-F238E27FC236}">
                    <a16:creationId xmlns:a16="http://schemas.microsoft.com/office/drawing/2014/main" id="{BF0463E9-E577-4BC7-AF35-C8B6A9A38F51}"/>
                  </a:ext>
                </a:extLst>
              </p:cNvPr>
              <p:cNvGrpSpPr/>
              <p:nvPr userDrawn="1"/>
            </p:nvGrpSpPr>
            <p:grpSpPr>
              <a:xfrm>
                <a:off x="1380471" y="2539224"/>
                <a:ext cx="1009375" cy="1003643"/>
                <a:chOff x="1380471" y="2539224"/>
                <a:chExt cx="1009375" cy="1003643"/>
              </a:xfrm>
            </p:grpSpPr>
            <p:sp>
              <p:nvSpPr>
                <p:cNvPr id="41" name="Rektangel 40">
                  <a:extLst>
                    <a:ext uri="{FF2B5EF4-FFF2-40B4-BE49-F238E27FC236}">
                      <a16:creationId xmlns:a16="http://schemas.microsoft.com/office/drawing/2014/main" id="{2714C71F-1EE8-412B-9DF3-1584E814F4C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1741158" y="3644021"/>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35" name="Rektangel 34">
              <a:extLst>
                <a:ext uri="{FF2B5EF4-FFF2-40B4-BE49-F238E27FC236}">
                  <a16:creationId xmlns:a16="http://schemas.microsoft.com/office/drawing/2014/main" id="{CDE9BCF8-612E-46BA-A958-FA06F6A67E17}"/>
                </a:ext>
              </a:extLst>
            </p:cNvPr>
            <p:cNvSpPr/>
            <p:nvPr userDrawn="1"/>
          </p:nvSpPr>
          <p:spPr>
            <a:xfrm>
              <a:off x="968091"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1040841"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968091" y="4196756"/>
              <a:ext cx="2615009"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1040841" y="4129316"/>
              <a:ext cx="2616755"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grpSp>
      <p:sp>
        <p:nvSpPr>
          <p:cNvPr id="43" name="Pladsholder til tekst 2">
            <a:extLst>
              <a:ext uri="{FF2B5EF4-FFF2-40B4-BE49-F238E27FC236}">
                <a16:creationId xmlns:a16="http://schemas.microsoft.com/office/drawing/2014/main" id="{E3F895EF-416D-4577-8F17-F57435C33C08}"/>
              </a:ext>
            </a:extLst>
          </p:cNvPr>
          <p:cNvSpPr>
            <a:spLocks noGrp="1"/>
          </p:cNvSpPr>
          <p:nvPr>
            <p:ph type="body" sz="quarter" idx="10" hasCustomPrompt="1"/>
          </p:nvPr>
        </p:nvSpPr>
        <p:spPr>
          <a:xfrm>
            <a:off x="1656787"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44" name="Pladsholder til tekst 2">
            <a:extLst>
              <a:ext uri="{FF2B5EF4-FFF2-40B4-BE49-F238E27FC236}">
                <a16:creationId xmlns:a16="http://schemas.microsoft.com/office/drawing/2014/main" id="{2EC56C6F-1F0F-4437-9E01-400B377E9BBC}"/>
              </a:ext>
            </a:extLst>
          </p:cNvPr>
          <p:cNvSpPr>
            <a:spLocks noGrp="1"/>
          </p:cNvSpPr>
          <p:nvPr>
            <p:ph type="body" sz="quarter" idx="11" hasCustomPrompt="1"/>
          </p:nvPr>
        </p:nvSpPr>
        <p:spPr>
          <a:xfrm>
            <a:off x="5668828"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5" name="Pladsholder til tekst 2">
            <a:extLst>
              <a:ext uri="{FF2B5EF4-FFF2-40B4-BE49-F238E27FC236}">
                <a16:creationId xmlns:a16="http://schemas.microsoft.com/office/drawing/2014/main" id="{71E68C85-AEF3-4327-96CC-131D59D41D8A}"/>
              </a:ext>
            </a:extLst>
          </p:cNvPr>
          <p:cNvSpPr>
            <a:spLocks noGrp="1"/>
          </p:cNvSpPr>
          <p:nvPr>
            <p:ph type="body" sz="quarter" idx="12" hasCustomPrompt="1"/>
          </p:nvPr>
        </p:nvSpPr>
        <p:spPr>
          <a:xfrm>
            <a:off x="9680869"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46" name="Pladsholder til tekst 9">
            <a:extLst>
              <a:ext uri="{FF2B5EF4-FFF2-40B4-BE49-F238E27FC236}">
                <a16:creationId xmlns:a16="http://schemas.microsoft.com/office/drawing/2014/main" id="{7D582CF3-CBF0-4FD4-BE83-ABC28DB56BAC}"/>
              </a:ext>
            </a:extLst>
          </p:cNvPr>
          <p:cNvSpPr>
            <a:spLocks noGrp="1"/>
          </p:cNvSpPr>
          <p:nvPr>
            <p:ph type="body" sz="quarter" idx="13" hasCustomPrompt="1"/>
          </p:nvPr>
        </p:nvSpPr>
        <p:spPr>
          <a:xfrm>
            <a:off x="816722"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08C529F4-A1D4-4257-A1EA-DF6839F8741C}"/>
              </a:ext>
            </a:extLst>
          </p:cNvPr>
          <p:cNvSpPr>
            <a:spLocks noGrp="1"/>
          </p:cNvSpPr>
          <p:nvPr>
            <p:ph type="body" sz="quarter" idx="14" hasCustomPrompt="1"/>
          </p:nvPr>
        </p:nvSpPr>
        <p:spPr>
          <a:xfrm>
            <a:off x="4828763"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8" name="Pladsholder til tekst 9">
            <a:extLst>
              <a:ext uri="{FF2B5EF4-FFF2-40B4-BE49-F238E27FC236}">
                <a16:creationId xmlns:a16="http://schemas.microsoft.com/office/drawing/2014/main" id="{AD8923BC-F7C9-4E4B-A595-EF01B1469E81}"/>
              </a:ext>
            </a:extLst>
          </p:cNvPr>
          <p:cNvSpPr>
            <a:spLocks noGrp="1"/>
          </p:cNvSpPr>
          <p:nvPr>
            <p:ph type="body" sz="quarter" idx="15" hasCustomPrompt="1"/>
          </p:nvPr>
        </p:nvSpPr>
        <p:spPr>
          <a:xfrm>
            <a:off x="8840804"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9" name="Pladsholder til tekst 9">
            <a:extLst>
              <a:ext uri="{FF2B5EF4-FFF2-40B4-BE49-F238E27FC236}">
                <a16:creationId xmlns:a16="http://schemas.microsoft.com/office/drawing/2014/main" id="{B016B950-0CCC-42AE-8FE0-C36E436468A2}"/>
              </a:ext>
            </a:extLst>
          </p:cNvPr>
          <p:cNvSpPr>
            <a:spLocks noGrp="1"/>
          </p:cNvSpPr>
          <p:nvPr>
            <p:ph type="body" sz="quarter" idx="16" hasCustomPrompt="1"/>
          </p:nvPr>
        </p:nvSpPr>
        <p:spPr>
          <a:xfrm>
            <a:off x="816722" y="4129316"/>
            <a:ext cx="2617788"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0" name="Pladsholder til tekst 9">
            <a:extLst>
              <a:ext uri="{FF2B5EF4-FFF2-40B4-BE49-F238E27FC236}">
                <a16:creationId xmlns:a16="http://schemas.microsoft.com/office/drawing/2014/main" id="{825D8F4C-6ABB-4298-96F2-FFA0450BD7CC}"/>
              </a:ext>
            </a:extLst>
          </p:cNvPr>
          <p:cNvSpPr>
            <a:spLocks noGrp="1"/>
          </p:cNvSpPr>
          <p:nvPr>
            <p:ph type="body" sz="quarter" idx="17" hasCustomPrompt="1"/>
          </p:nvPr>
        </p:nvSpPr>
        <p:spPr>
          <a:xfrm>
            <a:off x="4828763" y="4129316"/>
            <a:ext cx="2617788"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1" name="Pladsholder til tekst 9">
            <a:extLst>
              <a:ext uri="{FF2B5EF4-FFF2-40B4-BE49-F238E27FC236}">
                <a16:creationId xmlns:a16="http://schemas.microsoft.com/office/drawing/2014/main" id="{D95824FC-9C73-4DE5-9108-74261BFA5D15}"/>
              </a:ext>
            </a:extLst>
          </p:cNvPr>
          <p:cNvSpPr>
            <a:spLocks noGrp="1"/>
          </p:cNvSpPr>
          <p:nvPr>
            <p:ph type="body" sz="quarter" idx="18" hasCustomPrompt="1"/>
          </p:nvPr>
        </p:nvSpPr>
        <p:spPr>
          <a:xfrm>
            <a:off x="8840804" y="4129316"/>
            <a:ext cx="2617788"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2998226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D41912-45EA-4D33-90E7-4E1507B2421C}"/>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5D5EA5F5-4F22-4ED5-BD02-4D4262E98B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77D34DF9-EC20-4E45-9908-437E7B79C0F1}"/>
              </a:ext>
            </a:extLst>
          </p:cNvPr>
          <p:cNvSpPr>
            <a:spLocks noGrp="1"/>
          </p:cNvSpPr>
          <p:nvPr>
            <p:ph type="dt" sz="half" idx="10"/>
          </p:nvPr>
        </p:nvSpPr>
        <p:spPr/>
        <p:txBody>
          <a:bodyPr/>
          <a:lstStyle/>
          <a:p>
            <a:fld id="{28A9766E-061B-4930-8955-BECD461A0379}" type="datetime1">
              <a:rPr lang="da-DK" smtClean="0"/>
              <a:t>05-09-2025</a:t>
            </a:fld>
            <a:endParaRPr lang="da-DK"/>
          </a:p>
        </p:txBody>
      </p:sp>
      <p:sp>
        <p:nvSpPr>
          <p:cNvPr id="5" name="Pladsholder til sidefod 4">
            <a:extLst>
              <a:ext uri="{FF2B5EF4-FFF2-40B4-BE49-F238E27FC236}">
                <a16:creationId xmlns:a16="http://schemas.microsoft.com/office/drawing/2014/main" id="{25AC98CD-1FD6-46BF-AD13-57DF001D76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523FF45-1F78-40E4-8658-BA2A66EC775C}"/>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7323121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 stor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4037" y="1678610"/>
            <a:ext cx="1009375" cy="1003643"/>
            <a:chOff x="1380471" y="2539224"/>
            <a:chExt cx="1009375" cy="1003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2"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615009"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616755"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grpSp>
        <p:nvGrpSpPr>
          <p:cNvPr id="29" name="Gruppe 28">
            <a:extLst>
              <a:ext uri="{FF2B5EF4-FFF2-40B4-BE49-F238E27FC236}">
                <a16:creationId xmlns:a16="http://schemas.microsoft.com/office/drawing/2014/main" id="{197E3A5F-EFDB-47A4-AF87-EC93832E86DA}"/>
              </a:ext>
            </a:extLst>
          </p:cNvPr>
          <p:cNvGrpSpPr/>
          <p:nvPr userDrawn="1"/>
        </p:nvGrpSpPr>
        <p:grpSpPr>
          <a:xfrm>
            <a:off x="5596078" y="1678610"/>
            <a:ext cx="1009375" cy="1003643"/>
            <a:chOff x="1380471" y="2539224"/>
            <a:chExt cx="1009375" cy="1003643"/>
          </a:xfrm>
        </p:grpSpPr>
        <p:sp>
          <p:nvSpPr>
            <p:cNvPr id="31" name="Rektangel 30">
              <a:extLst>
                <a:ext uri="{FF2B5EF4-FFF2-40B4-BE49-F238E27FC236}">
                  <a16:creationId xmlns:a16="http://schemas.microsoft.com/office/drawing/2014/main" id="{6988C521-F328-4C2D-B1C5-D13544B7ADE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25" name="Rektangel 24">
            <a:extLst>
              <a:ext uri="{FF2B5EF4-FFF2-40B4-BE49-F238E27FC236}">
                <a16:creationId xmlns:a16="http://schemas.microsoft.com/office/drawing/2014/main" id="{8F66BC40-79D0-419F-AB77-25CBDEA89BC1}"/>
              </a:ext>
            </a:extLst>
          </p:cNvPr>
          <p:cNvSpPr/>
          <p:nvPr userDrawn="1"/>
        </p:nvSpPr>
        <p:spPr>
          <a:xfrm>
            <a:off x="4756013"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4828763"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4756013" y="4025192"/>
            <a:ext cx="2615009" cy="195784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4828763" y="3957929"/>
            <a:ext cx="2616755" cy="19558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bg2"/>
              </a:solidFill>
            </a:endParaRPr>
          </a:p>
        </p:txBody>
      </p:sp>
      <p:grpSp>
        <p:nvGrpSpPr>
          <p:cNvPr id="39" name="Gruppe 38">
            <a:extLst>
              <a:ext uri="{FF2B5EF4-FFF2-40B4-BE49-F238E27FC236}">
                <a16:creationId xmlns:a16="http://schemas.microsoft.com/office/drawing/2014/main" id="{BF0463E9-E577-4BC7-AF35-C8B6A9A38F51}"/>
              </a:ext>
            </a:extLst>
          </p:cNvPr>
          <p:cNvGrpSpPr/>
          <p:nvPr userDrawn="1"/>
        </p:nvGrpSpPr>
        <p:grpSpPr>
          <a:xfrm>
            <a:off x="9608119" y="1678610"/>
            <a:ext cx="1009375" cy="1003643"/>
            <a:chOff x="1380471" y="2539224"/>
            <a:chExt cx="1009375" cy="1003643"/>
          </a:xfrm>
        </p:grpSpPr>
        <p:sp>
          <p:nvSpPr>
            <p:cNvPr id="41" name="Rektangel 40">
              <a:extLst>
                <a:ext uri="{FF2B5EF4-FFF2-40B4-BE49-F238E27FC236}">
                  <a16:creationId xmlns:a16="http://schemas.microsoft.com/office/drawing/2014/main" id="{2714C71F-1EE8-412B-9DF3-1584E814F4C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grpSp>
        <p:nvGrpSpPr>
          <p:cNvPr id="2" name="Gruppe 1">
            <a:extLst>
              <a:ext uri="{FF2B5EF4-FFF2-40B4-BE49-F238E27FC236}">
                <a16:creationId xmlns:a16="http://schemas.microsoft.com/office/drawing/2014/main" id="{D0942222-EED7-494E-8146-24D140ABEF84}"/>
              </a:ext>
            </a:extLst>
          </p:cNvPr>
          <p:cNvGrpSpPr/>
          <p:nvPr userDrawn="1"/>
        </p:nvGrpSpPr>
        <p:grpSpPr>
          <a:xfrm>
            <a:off x="623888" y="2858331"/>
            <a:ext cx="10944224" cy="288000"/>
            <a:chOff x="623888" y="3070278"/>
            <a:chExt cx="10944224" cy="288000"/>
          </a:xfrm>
        </p:grpSpPr>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944724"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5956765"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9968806"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35" name="Rektangel 34">
            <a:extLst>
              <a:ext uri="{FF2B5EF4-FFF2-40B4-BE49-F238E27FC236}">
                <a16:creationId xmlns:a16="http://schemas.microsoft.com/office/drawing/2014/main" id="{CDE9BCF8-612E-46BA-A958-FA06F6A67E17}"/>
              </a:ext>
            </a:extLst>
          </p:cNvPr>
          <p:cNvSpPr/>
          <p:nvPr userDrawn="1"/>
        </p:nvSpPr>
        <p:spPr>
          <a:xfrm>
            <a:off x="8768054"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8840804"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8768054" y="4025369"/>
            <a:ext cx="2615009" cy="19558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8840804" y="3958105"/>
            <a:ext cx="2616755" cy="19538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bg2"/>
              </a:solidFill>
            </a:endParaRPr>
          </a:p>
        </p:txBody>
      </p:sp>
      <p:sp>
        <p:nvSpPr>
          <p:cNvPr id="33" name="Pladsholder til tekst 2">
            <a:extLst>
              <a:ext uri="{FF2B5EF4-FFF2-40B4-BE49-F238E27FC236}">
                <a16:creationId xmlns:a16="http://schemas.microsoft.com/office/drawing/2014/main" id="{30CDEF12-8ECC-4933-82F4-E7890502390E}"/>
              </a:ext>
            </a:extLst>
          </p:cNvPr>
          <p:cNvSpPr>
            <a:spLocks noGrp="1"/>
          </p:cNvSpPr>
          <p:nvPr>
            <p:ph type="body" sz="quarter" idx="10" hasCustomPrompt="1"/>
          </p:nvPr>
        </p:nvSpPr>
        <p:spPr>
          <a:xfrm>
            <a:off x="1656787"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34" name="Pladsholder til tekst 2">
            <a:extLst>
              <a:ext uri="{FF2B5EF4-FFF2-40B4-BE49-F238E27FC236}">
                <a16:creationId xmlns:a16="http://schemas.microsoft.com/office/drawing/2014/main" id="{69A6C0A1-6C50-4E7F-8A94-AAA7AC1C4FB9}"/>
              </a:ext>
            </a:extLst>
          </p:cNvPr>
          <p:cNvSpPr>
            <a:spLocks noGrp="1"/>
          </p:cNvSpPr>
          <p:nvPr>
            <p:ph type="body" sz="quarter" idx="11" hasCustomPrompt="1"/>
          </p:nvPr>
        </p:nvSpPr>
        <p:spPr>
          <a:xfrm>
            <a:off x="5668828"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3" name="Pladsholder til tekst 2">
            <a:extLst>
              <a:ext uri="{FF2B5EF4-FFF2-40B4-BE49-F238E27FC236}">
                <a16:creationId xmlns:a16="http://schemas.microsoft.com/office/drawing/2014/main" id="{DF966D39-3234-4B3A-8950-8E5E252E2CA1}"/>
              </a:ext>
            </a:extLst>
          </p:cNvPr>
          <p:cNvSpPr>
            <a:spLocks noGrp="1"/>
          </p:cNvSpPr>
          <p:nvPr>
            <p:ph type="body" sz="quarter" idx="12" hasCustomPrompt="1"/>
          </p:nvPr>
        </p:nvSpPr>
        <p:spPr>
          <a:xfrm>
            <a:off x="9680869"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44" name="Pladsholder til tekst 9">
            <a:extLst>
              <a:ext uri="{FF2B5EF4-FFF2-40B4-BE49-F238E27FC236}">
                <a16:creationId xmlns:a16="http://schemas.microsoft.com/office/drawing/2014/main" id="{4F36E2DE-15A0-4AC3-9042-F8BDE2E3F197}"/>
              </a:ext>
            </a:extLst>
          </p:cNvPr>
          <p:cNvSpPr>
            <a:spLocks noGrp="1"/>
          </p:cNvSpPr>
          <p:nvPr>
            <p:ph type="body" sz="quarter" idx="13" hasCustomPrompt="1"/>
          </p:nvPr>
        </p:nvSpPr>
        <p:spPr>
          <a:xfrm>
            <a:off x="816722"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9">
            <a:extLst>
              <a:ext uri="{FF2B5EF4-FFF2-40B4-BE49-F238E27FC236}">
                <a16:creationId xmlns:a16="http://schemas.microsoft.com/office/drawing/2014/main" id="{4F26B0CE-AF2F-4F49-AA6C-B7E5D5CE7CAF}"/>
              </a:ext>
            </a:extLst>
          </p:cNvPr>
          <p:cNvSpPr>
            <a:spLocks noGrp="1"/>
          </p:cNvSpPr>
          <p:nvPr>
            <p:ph type="body" sz="quarter" idx="14" hasCustomPrompt="1"/>
          </p:nvPr>
        </p:nvSpPr>
        <p:spPr>
          <a:xfrm>
            <a:off x="4828763"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9">
            <a:extLst>
              <a:ext uri="{FF2B5EF4-FFF2-40B4-BE49-F238E27FC236}">
                <a16:creationId xmlns:a16="http://schemas.microsoft.com/office/drawing/2014/main" id="{5DD444A3-2BB8-433D-AEFE-6590488FD384}"/>
              </a:ext>
            </a:extLst>
          </p:cNvPr>
          <p:cNvSpPr>
            <a:spLocks noGrp="1"/>
          </p:cNvSpPr>
          <p:nvPr>
            <p:ph type="body" sz="quarter" idx="15" hasCustomPrompt="1"/>
          </p:nvPr>
        </p:nvSpPr>
        <p:spPr>
          <a:xfrm>
            <a:off x="8840804"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29D8A6D4-2213-4DE4-9648-B2705CE47AA7}"/>
              </a:ext>
            </a:extLst>
          </p:cNvPr>
          <p:cNvSpPr>
            <a:spLocks noGrp="1"/>
          </p:cNvSpPr>
          <p:nvPr>
            <p:ph type="body" sz="quarter" idx="16" hasCustomPrompt="1"/>
          </p:nvPr>
        </p:nvSpPr>
        <p:spPr>
          <a:xfrm>
            <a:off x="816722" y="3957638"/>
            <a:ext cx="2617788" cy="195421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8" name="Pladsholder til tekst 9">
            <a:extLst>
              <a:ext uri="{FF2B5EF4-FFF2-40B4-BE49-F238E27FC236}">
                <a16:creationId xmlns:a16="http://schemas.microsoft.com/office/drawing/2014/main" id="{F8438DBC-6AA2-4A67-83F7-EE36844DE4E5}"/>
              </a:ext>
            </a:extLst>
          </p:cNvPr>
          <p:cNvSpPr>
            <a:spLocks noGrp="1"/>
          </p:cNvSpPr>
          <p:nvPr>
            <p:ph type="body" sz="quarter" idx="17" hasCustomPrompt="1"/>
          </p:nvPr>
        </p:nvSpPr>
        <p:spPr>
          <a:xfrm>
            <a:off x="4828763" y="3957638"/>
            <a:ext cx="2617788" cy="195421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9" name="Pladsholder til tekst 9">
            <a:extLst>
              <a:ext uri="{FF2B5EF4-FFF2-40B4-BE49-F238E27FC236}">
                <a16:creationId xmlns:a16="http://schemas.microsoft.com/office/drawing/2014/main" id="{14569911-F0F7-44D0-BC20-99217A220010}"/>
              </a:ext>
            </a:extLst>
          </p:cNvPr>
          <p:cNvSpPr>
            <a:spLocks noGrp="1"/>
          </p:cNvSpPr>
          <p:nvPr>
            <p:ph type="body" sz="quarter" idx="18" hasCustomPrompt="1"/>
          </p:nvPr>
        </p:nvSpPr>
        <p:spPr>
          <a:xfrm>
            <a:off x="8840804" y="3957638"/>
            <a:ext cx="2617788" cy="195421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552715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 stor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4037" y="1678610"/>
            <a:ext cx="1009375" cy="1003643"/>
            <a:chOff x="1380471" y="2539224"/>
            <a:chExt cx="1009375" cy="1003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2"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615009"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616755"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29" name="Gruppe 28">
            <a:extLst>
              <a:ext uri="{FF2B5EF4-FFF2-40B4-BE49-F238E27FC236}">
                <a16:creationId xmlns:a16="http://schemas.microsoft.com/office/drawing/2014/main" id="{197E3A5F-EFDB-47A4-AF87-EC93832E86DA}"/>
              </a:ext>
            </a:extLst>
          </p:cNvPr>
          <p:cNvGrpSpPr/>
          <p:nvPr userDrawn="1"/>
        </p:nvGrpSpPr>
        <p:grpSpPr>
          <a:xfrm>
            <a:off x="5596078" y="1678610"/>
            <a:ext cx="1009375" cy="1003643"/>
            <a:chOff x="1380471" y="2539224"/>
            <a:chExt cx="1009375" cy="1003643"/>
          </a:xfrm>
        </p:grpSpPr>
        <p:sp>
          <p:nvSpPr>
            <p:cNvPr id="31" name="Rektangel 30">
              <a:extLst>
                <a:ext uri="{FF2B5EF4-FFF2-40B4-BE49-F238E27FC236}">
                  <a16:creationId xmlns:a16="http://schemas.microsoft.com/office/drawing/2014/main" id="{6988C521-F328-4C2D-B1C5-D13544B7ADE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25" name="Rektangel 24">
            <a:extLst>
              <a:ext uri="{FF2B5EF4-FFF2-40B4-BE49-F238E27FC236}">
                <a16:creationId xmlns:a16="http://schemas.microsoft.com/office/drawing/2014/main" id="{8F66BC40-79D0-419F-AB77-25CBDEA89BC1}"/>
              </a:ext>
            </a:extLst>
          </p:cNvPr>
          <p:cNvSpPr/>
          <p:nvPr userDrawn="1"/>
        </p:nvSpPr>
        <p:spPr>
          <a:xfrm>
            <a:off x="4756013"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4828763"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4756013" y="4025192"/>
            <a:ext cx="2615009" cy="195784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4828763" y="3957929"/>
            <a:ext cx="2616755" cy="195582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grpSp>
        <p:nvGrpSpPr>
          <p:cNvPr id="39" name="Gruppe 38">
            <a:extLst>
              <a:ext uri="{FF2B5EF4-FFF2-40B4-BE49-F238E27FC236}">
                <a16:creationId xmlns:a16="http://schemas.microsoft.com/office/drawing/2014/main" id="{BF0463E9-E577-4BC7-AF35-C8B6A9A38F51}"/>
              </a:ext>
            </a:extLst>
          </p:cNvPr>
          <p:cNvGrpSpPr/>
          <p:nvPr userDrawn="1"/>
        </p:nvGrpSpPr>
        <p:grpSpPr>
          <a:xfrm>
            <a:off x="9608119" y="1678610"/>
            <a:ext cx="1009375" cy="1003643"/>
            <a:chOff x="1380471" y="2539224"/>
            <a:chExt cx="1009375" cy="1003643"/>
          </a:xfrm>
        </p:grpSpPr>
        <p:sp>
          <p:nvSpPr>
            <p:cNvPr id="41" name="Rektangel 40">
              <a:extLst>
                <a:ext uri="{FF2B5EF4-FFF2-40B4-BE49-F238E27FC236}">
                  <a16:creationId xmlns:a16="http://schemas.microsoft.com/office/drawing/2014/main" id="{2714C71F-1EE8-412B-9DF3-1584E814F4C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grpSp>
        <p:nvGrpSpPr>
          <p:cNvPr id="2" name="Gruppe 1">
            <a:extLst>
              <a:ext uri="{FF2B5EF4-FFF2-40B4-BE49-F238E27FC236}">
                <a16:creationId xmlns:a16="http://schemas.microsoft.com/office/drawing/2014/main" id="{D0942222-EED7-494E-8146-24D140ABEF84}"/>
              </a:ext>
            </a:extLst>
          </p:cNvPr>
          <p:cNvGrpSpPr/>
          <p:nvPr userDrawn="1"/>
        </p:nvGrpSpPr>
        <p:grpSpPr>
          <a:xfrm>
            <a:off x="623888" y="2858331"/>
            <a:ext cx="10944224" cy="288000"/>
            <a:chOff x="623888" y="3070278"/>
            <a:chExt cx="10944224" cy="288000"/>
          </a:xfrm>
        </p:grpSpPr>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944724" y="3070278"/>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5956765" y="3070278"/>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9968806" y="3070278"/>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35" name="Rektangel 34">
            <a:extLst>
              <a:ext uri="{FF2B5EF4-FFF2-40B4-BE49-F238E27FC236}">
                <a16:creationId xmlns:a16="http://schemas.microsoft.com/office/drawing/2014/main" id="{CDE9BCF8-612E-46BA-A958-FA06F6A67E17}"/>
              </a:ext>
            </a:extLst>
          </p:cNvPr>
          <p:cNvSpPr/>
          <p:nvPr userDrawn="1"/>
        </p:nvSpPr>
        <p:spPr>
          <a:xfrm>
            <a:off x="8768054"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8840804"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8768054" y="4025369"/>
            <a:ext cx="2615009" cy="195582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8840804" y="3958105"/>
            <a:ext cx="2616755" cy="195381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sp>
        <p:nvSpPr>
          <p:cNvPr id="33" name="Pladsholder til tekst 2">
            <a:extLst>
              <a:ext uri="{FF2B5EF4-FFF2-40B4-BE49-F238E27FC236}">
                <a16:creationId xmlns:a16="http://schemas.microsoft.com/office/drawing/2014/main" id="{EF95E206-5970-43EE-8B90-9FAFC9432F8D}"/>
              </a:ext>
            </a:extLst>
          </p:cNvPr>
          <p:cNvSpPr>
            <a:spLocks noGrp="1"/>
          </p:cNvSpPr>
          <p:nvPr>
            <p:ph type="body" sz="quarter" idx="10" hasCustomPrompt="1"/>
          </p:nvPr>
        </p:nvSpPr>
        <p:spPr>
          <a:xfrm>
            <a:off x="1656787"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34" name="Pladsholder til tekst 2">
            <a:extLst>
              <a:ext uri="{FF2B5EF4-FFF2-40B4-BE49-F238E27FC236}">
                <a16:creationId xmlns:a16="http://schemas.microsoft.com/office/drawing/2014/main" id="{90F36C13-A39B-4AA2-8571-B36CEE5C2F79}"/>
              </a:ext>
            </a:extLst>
          </p:cNvPr>
          <p:cNvSpPr>
            <a:spLocks noGrp="1"/>
          </p:cNvSpPr>
          <p:nvPr>
            <p:ph type="body" sz="quarter" idx="11" hasCustomPrompt="1"/>
          </p:nvPr>
        </p:nvSpPr>
        <p:spPr>
          <a:xfrm>
            <a:off x="5668828"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3" name="Pladsholder til tekst 2">
            <a:extLst>
              <a:ext uri="{FF2B5EF4-FFF2-40B4-BE49-F238E27FC236}">
                <a16:creationId xmlns:a16="http://schemas.microsoft.com/office/drawing/2014/main" id="{C81B25AA-A5FB-491B-A1EF-F787C06B4610}"/>
              </a:ext>
            </a:extLst>
          </p:cNvPr>
          <p:cNvSpPr>
            <a:spLocks noGrp="1"/>
          </p:cNvSpPr>
          <p:nvPr>
            <p:ph type="body" sz="quarter" idx="12" hasCustomPrompt="1"/>
          </p:nvPr>
        </p:nvSpPr>
        <p:spPr>
          <a:xfrm>
            <a:off x="9680869"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44" name="Pladsholder til tekst 9">
            <a:extLst>
              <a:ext uri="{FF2B5EF4-FFF2-40B4-BE49-F238E27FC236}">
                <a16:creationId xmlns:a16="http://schemas.microsoft.com/office/drawing/2014/main" id="{BC7AEECE-85C0-4938-8F8E-DC34621CF082}"/>
              </a:ext>
            </a:extLst>
          </p:cNvPr>
          <p:cNvSpPr>
            <a:spLocks noGrp="1"/>
          </p:cNvSpPr>
          <p:nvPr>
            <p:ph type="body" sz="quarter" idx="13" hasCustomPrompt="1"/>
          </p:nvPr>
        </p:nvSpPr>
        <p:spPr>
          <a:xfrm>
            <a:off x="816722"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9">
            <a:extLst>
              <a:ext uri="{FF2B5EF4-FFF2-40B4-BE49-F238E27FC236}">
                <a16:creationId xmlns:a16="http://schemas.microsoft.com/office/drawing/2014/main" id="{2F7B7859-EA6D-4754-B52E-8157B217F8B1}"/>
              </a:ext>
            </a:extLst>
          </p:cNvPr>
          <p:cNvSpPr>
            <a:spLocks noGrp="1"/>
          </p:cNvSpPr>
          <p:nvPr>
            <p:ph type="body" sz="quarter" idx="14" hasCustomPrompt="1"/>
          </p:nvPr>
        </p:nvSpPr>
        <p:spPr>
          <a:xfrm>
            <a:off x="4828763"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9">
            <a:extLst>
              <a:ext uri="{FF2B5EF4-FFF2-40B4-BE49-F238E27FC236}">
                <a16:creationId xmlns:a16="http://schemas.microsoft.com/office/drawing/2014/main" id="{939B0034-9B31-41BD-95BD-D5142B825F24}"/>
              </a:ext>
            </a:extLst>
          </p:cNvPr>
          <p:cNvSpPr>
            <a:spLocks noGrp="1"/>
          </p:cNvSpPr>
          <p:nvPr>
            <p:ph type="body" sz="quarter" idx="15" hasCustomPrompt="1"/>
          </p:nvPr>
        </p:nvSpPr>
        <p:spPr>
          <a:xfrm>
            <a:off x="8840804"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C4F26827-FD71-4D11-9525-B1C055B1740F}"/>
              </a:ext>
            </a:extLst>
          </p:cNvPr>
          <p:cNvSpPr>
            <a:spLocks noGrp="1"/>
          </p:cNvSpPr>
          <p:nvPr>
            <p:ph type="body" sz="quarter" idx="16" hasCustomPrompt="1"/>
          </p:nvPr>
        </p:nvSpPr>
        <p:spPr>
          <a:xfrm>
            <a:off x="816722" y="3957638"/>
            <a:ext cx="2617788" cy="1954213"/>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8" name="Pladsholder til tekst 9">
            <a:extLst>
              <a:ext uri="{FF2B5EF4-FFF2-40B4-BE49-F238E27FC236}">
                <a16:creationId xmlns:a16="http://schemas.microsoft.com/office/drawing/2014/main" id="{18F7A1C4-AF91-4D38-91E7-BC507E2F0D5B}"/>
              </a:ext>
            </a:extLst>
          </p:cNvPr>
          <p:cNvSpPr>
            <a:spLocks noGrp="1"/>
          </p:cNvSpPr>
          <p:nvPr>
            <p:ph type="body" sz="quarter" idx="17" hasCustomPrompt="1"/>
          </p:nvPr>
        </p:nvSpPr>
        <p:spPr>
          <a:xfrm>
            <a:off x="4828763" y="3957638"/>
            <a:ext cx="2617788" cy="1954213"/>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9" name="Pladsholder til tekst 9">
            <a:extLst>
              <a:ext uri="{FF2B5EF4-FFF2-40B4-BE49-F238E27FC236}">
                <a16:creationId xmlns:a16="http://schemas.microsoft.com/office/drawing/2014/main" id="{45D2C307-2C05-4DBB-A764-AF3A97AFCFAB}"/>
              </a:ext>
            </a:extLst>
          </p:cNvPr>
          <p:cNvSpPr>
            <a:spLocks noGrp="1"/>
          </p:cNvSpPr>
          <p:nvPr>
            <p:ph type="body" sz="quarter" idx="18" hasCustomPrompt="1"/>
          </p:nvPr>
        </p:nvSpPr>
        <p:spPr>
          <a:xfrm>
            <a:off x="8840804" y="3957638"/>
            <a:ext cx="2617788" cy="1954213"/>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169538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 lill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580294"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653043"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51" name="Rektangel 50">
            <a:extLst>
              <a:ext uri="{FF2B5EF4-FFF2-40B4-BE49-F238E27FC236}">
                <a16:creationId xmlns:a16="http://schemas.microsoft.com/office/drawing/2014/main" id="{4F454AE4-0688-4D43-AE2B-36803944AEB3}"/>
              </a:ext>
            </a:extLst>
          </p:cNvPr>
          <p:cNvSpPr/>
          <p:nvPr userDrawn="1"/>
        </p:nvSpPr>
        <p:spPr>
          <a:xfrm>
            <a:off x="4330560"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4403309"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49" name="Rektangel 48">
            <a:extLst>
              <a:ext uri="{FF2B5EF4-FFF2-40B4-BE49-F238E27FC236}">
                <a16:creationId xmlns:a16="http://schemas.microsoft.com/office/drawing/2014/main" id="{E68AB055-2CA2-4EC6-9781-90880A048123}"/>
              </a:ext>
            </a:extLst>
          </p:cNvPr>
          <p:cNvSpPr/>
          <p:nvPr userDrawn="1"/>
        </p:nvSpPr>
        <p:spPr>
          <a:xfrm>
            <a:off x="3494238"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61" name="Rektangel 60">
            <a:extLst>
              <a:ext uri="{FF2B5EF4-FFF2-40B4-BE49-F238E27FC236}">
                <a16:creationId xmlns:a16="http://schemas.microsoft.com/office/drawing/2014/main" id="{28EE3455-C533-46DC-AB5D-7B6A5F4A1FA9}"/>
              </a:ext>
            </a:extLst>
          </p:cNvPr>
          <p:cNvSpPr/>
          <p:nvPr userDrawn="1"/>
        </p:nvSpPr>
        <p:spPr>
          <a:xfrm>
            <a:off x="7080826"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7153575"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9" name="Rektangel 58">
            <a:extLst>
              <a:ext uri="{FF2B5EF4-FFF2-40B4-BE49-F238E27FC236}">
                <a16:creationId xmlns:a16="http://schemas.microsoft.com/office/drawing/2014/main" id="{5EC4F84E-8804-4785-918E-A0D75A66DB9E}"/>
              </a:ext>
            </a:extLst>
          </p:cNvPr>
          <p:cNvSpPr/>
          <p:nvPr userDrawn="1"/>
        </p:nvSpPr>
        <p:spPr>
          <a:xfrm>
            <a:off x="6244504"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1" name="Rektangel 70">
            <a:extLst>
              <a:ext uri="{FF2B5EF4-FFF2-40B4-BE49-F238E27FC236}">
                <a16:creationId xmlns:a16="http://schemas.microsoft.com/office/drawing/2014/main" id="{DCAED973-E0E1-4570-8F86-442E4447BFBE}"/>
              </a:ext>
            </a:extLst>
          </p:cNvPr>
          <p:cNvSpPr/>
          <p:nvPr userDrawn="1"/>
        </p:nvSpPr>
        <p:spPr>
          <a:xfrm>
            <a:off x="9831092"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9903841"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9" name="Rektangel 68">
            <a:extLst>
              <a:ext uri="{FF2B5EF4-FFF2-40B4-BE49-F238E27FC236}">
                <a16:creationId xmlns:a16="http://schemas.microsoft.com/office/drawing/2014/main" id="{4B597CC2-EE7D-4880-97AB-DF72FDC89C0C}"/>
              </a:ext>
            </a:extLst>
          </p:cNvPr>
          <p:cNvSpPr/>
          <p:nvPr userDrawn="1"/>
        </p:nvSpPr>
        <p:spPr>
          <a:xfrm>
            <a:off x="8994770"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8" name="Pladsholder til tekst 7">
            <a:extLst>
              <a:ext uri="{FF2B5EF4-FFF2-40B4-BE49-F238E27FC236}">
                <a16:creationId xmlns:a16="http://schemas.microsoft.com/office/drawing/2014/main" id="{32415D24-58B4-4232-99CD-B7D4DAE5CD30}"/>
              </a:ext>
            </a:extLst>
          </p:cNvPr>
          <p:cNvSpPr>
            <a:spLocks noGrp="1"/>
          </p:cNvSpPr>
          <p:nvPr>
            <p:ph type="body" sz="quarter" idx="10" hasCustomPrompt="1"/>
          </p:nvPr>
        </p:nvSpPr>
        <p:spPr>
          <a:xfrm>
            <a:off x="1653043"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55" name="Pladsholder til tekst 7">
            <a:extLst>
              <a:ext uri="{FF2B5EF4-FFF2-40B4-BE49-F238E27FC236}">
                <a16:creationId xmlns:a16="http://schemas.microsoft.com/office/drawing/2014/main" id="{3F478AB9-12F3-4816-B393-5B0459DBF4CD}"/>
              </a:ext>
            </a:extLst>
          </p:cNvPr>
          <p:cNvSpPr>
            <a:spLocks noGrp="1"/>
          </p:cNvSpPr>
          <p:nvPr>
            <p:ph type="body" sz="quarter" idx="11" hasCustomPrompt="1"/>
          </p:nvPr>
        </p:nvSpPr>
        <p:spPr>
          <a:xfrm>
            <a:off x="4403309"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65" name="Pladsholder til tekst 7">
            <a:extLst>
              <a:ext uri="{FF2B5EF4-FFF2-40B4-BE49-F238E27FC236}">
                <a16:creationId xmlns:a16="http://schemas.microsoft.com/office/drawing/2014/main" id="{DF07FF73-C3F6-47B9-9C5C-5C2812C1E204}"/>
              </a:ext>
            </a:extLst>
          </p:cNvPr>
          <p:cNvSpPr>
            <a:spLocks noGrp="1"/>
          </p:cNvSpPr>
          <p:nvPr>
            <p:ph type="body" sz="quarter" idx="12" hasCustomPrompt="1"/>
          </p:nvPr>
        </p:nvSpPr>
        <p:spPr>
          <a:xfrm>
            <a:off x="7153575"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77" name="Pladsholder til tekst 7">
            <a:extLst>
              <a:ext uri="{FF2B5EF4-FFF2-40B4-BE49-F238E27FC236}">
                <a16:creationId xmlns:a16="http://schemas.microsoft.com/office/drawing/2014/main" id="{AD15D941-3D17-4C88-8C8B-A7A883608892}"/>
              </a:ext>
            </a:extLst>
          </p:cNvPr>
          <p:cNvSpPr>
            <a:spLocks noGrp="1"/>
          </p:cNvSpPr>
          <p:nvPr>
            <p:ph type="body" sz="quarter" idx="13" hasCustomPrompt="1"/>
          </p:nvPr>
        </p:nvSpPr>
        <p:spPr>
          <a:xfrm>
            <a:off x="9903841"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78" name="Pladsholder til tekst 7">
            <a:extLst>
              <a:ext uri="{FF2B5EF4-FFF2-40B4-BE49-F238E27FC236}">
                <a16:creationId xmlns:a16="http://schemas.microsoft.com/office/drawing/2014/main" id="{2A2D3C97-56CD-48F0-9F7B-169AEEF16244}"/>
              </a:ext>
            </a:extLst>
          </p:cNvPr>
          <p:cNvSpPr>
            <a:spLocks noGrp="1"/>
          </p:cNvSpPr>
          <p:nvPr>
            <p:ph type="body" sz="quarter" idx="14" hasCustomPrompt="1"/>
          </p:nvPr>
        </p:nvSpPr>
        <p:spPr>
          <a:xfrm>
            <a:off x="816722"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79" name="Pladsholder til tekst 7">
            <a:extLst>
              <a:ext uri="{FF2B5EF4-FFF2-40B4-BE49-F238E27FC236}">
                <a16:creationId xmlns:a16="http://schemas.microsoft.com/office/drawing/2014/main" id="{6BB79441-0603-404C-99C5-450D659D7587}"/>
              </a:ext>
            </a:extLst>
          </p:cNvPr>
          <p:cNvSpPr>
            <a:spLocks noGrp="1"/>
          </p:cNvSpPr>
          <p:nvPr>
            <p:ph type="body" sz="quarter" idx="15" hasCustomPrompt="1"/>
          </p:nvPr>
        </p:nvSpPr>
        <p:spPr>
          <a:xfrm>
            <a:off x="3566988"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80" name="Pladsholder til tekst 7">
            <a:extLst>
              <a:ext uri="{FF2B5EF4-FFF2-40B4-BE49-F238E27FC236}">
                <a16:creationId xmlns:a16="http://schemas.microsoft.com/office/drawing/2014/main" id="{39CB6468-8213-4ABC-9B45-B23B05EEC64D}"/>
              </a:ext>
            </a:extLst>
          </p:cNvPr>
          <p:cNvSpPr>
            <a:spLocks noGrp="1"/>
          </p:cNvSpPr>
          <p:nvPr>
            <p:ph type="body" sz="quarter" idx="16" hasCustomPrompt="1"/>
          </p:nvPr>
        </p:nvSpPr>
        <p:spPr>
          <a:xfrm>
            <a:off x="6317254"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81" name="Pladsholder til tekst 7">
            <a:extLst>
              <a:ext uri="{FF2B5EF4-FFF2-40B4-BE49-F238E27FC236}">
                <a16:creationId xmlns:a16="http://schemas.microsoft.com/office/drawing/2014/main" id="{C094CE5D-368F-454D-9F2C-209703702232}"/>
              </a:ext>
            </a:extLst>
          </p:cNvPr>
          <p:cNvSpPr>
            <a:spLocks noGrp="1"/>
          </p:cNvSpPr>
          <p:nvPr>
            <p:ph type="body" sz="quarter" idx="17" hasCustomPrompt="1"/>
          </p:nvPr>
        </p:nvSpPr>
        <p:spPr>
          <a:xfrm>
            <a:off x="9067520"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82" name="Pladsholder til tekst 7">
            <a:extLst>
              <a:ext uri="{FF2B5EF4-FFF2-40B4-BE49-F238E27FC236}">
                <a16:creationId xmlns:a16="http://schemas.microsoft.com/office/drawing/2014/main" id="{ED2C6A50-02E3-4A8A-8FA5-98263F70EC28}"/>
              </a:ext>
            </a:extLst>
          </p:cNvPr>
          <p:cNvSpPr>
            <a:spLocks noGrp="1"/>
          </p:cNvSpPr>
          <p:nvPr>
            <p:ph type="body" sz="quarter" idx="18" hasCustomPrompt="1"/>
          </p:nvPr>
        </p:nvSpPr>
        <p:spPr>
          <a:xfrm>
            <a:off x="816722"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83" name="Pladsholder til tekst 7">
            <a:extLst>
              <a:ext uri="{FF2B5EF4-FFF2-40B4-BE49-F238E27FC236}">
                <a16:creationId xmlns:a16="http://schemas.microsoft.com/office/drawing/2014/main" id="{72008D14-4D99-4DED-9EFB-C8F398EF5FCD}"/>
              </a:ext>
            </a:extLst>
          </p:cNvPr>
          <p:cNvSpPr>
            <a:spLocks noGrp="1"/>
          </p:cNvSpPr>
          <p:nvPr>
            <p:ph type="body" sz="quarter" idx="19" hasCustomPrompt="1"/>
          </p:nvPr>
        </p:nvSpPr>
        <p:spPr>
          <a:xfrm>
            <a:off x="3566988"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84" name="Pladsholder til tekst 7">
            <a:extLst>
              <a:ext uri="{FF2B5EF4-FFF2-40B4-BE49-F238E27FC236}">
                <a16:creationId xmlns:a16="http://schemas.microsoft.com/office/drawing/2014/main" id="{2A9DDC90-E80F-4AFB-B7B3-CF31FB099F67}"/>
              </a:ext>
            </a:extLst>
          </p:cNvPr>
          <p:cNvSpPr>
            <a:spLocks noGrp="1"/>
          </p:cNvSpPr>
          <p:nvPr>
            <p:ph type="body" sz="quarter" idx="20" hasCustomPrompt="1"/>
          </p:nvPr>
        </p:nvSpPr>
        <p:spPr>
          <a:xfrm>
            <a:off x="6317254"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85" name="Pladsholder til tekst 7">
            <a:extLst>
              <a:ext uri="{FF2B5EF4-FFF2-40B4-BE49-F238E27FC236}">
                <a16:creationId xmlns:a16="http://schemas.microsoft.com/office/drawing/2014/main" id="{C7562C84-08C9-4B0D-B4D3-F5ECB0E289B8}"/>
              </a:ext>
            </a:extLst>
          </p:cNvPr>
          <p:cNvSpPr>
            <a:spLocks noGrp="1"/>
          </p:cNvSpPr>
          <p:nvPr>
            <p:ph type="body" sz="quarter" idx="21" hasCustomPrompt="1"/>
          </p:nvPr>
        </p:nvSpPr>
        <p:spPr>
          <a:xfrm>
            <a:off x="9067520"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3003737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 lill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0294" y="1965481"/>
            <a:ext cx="792749" cy="787643"/>
            <a:chOff x="1380471" y="2539224"/>
            <a:chExt cx="792749" cy="787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44" name="Gruppe 43">
            <a:extLst>
              <a:ext uri="{FF2B5EF4-FFF2-40B4-BE49-F238E27FC236}">
                <a16:creationId xmlns:a16="http://schemas.microsoft.com/office/drawing/2014/main" id="{02561E3C-7E8A-4945-87DE-76CD451E8CC8}"/>
              </a:ext>
            </a:extLst>
          </p:cNvPr>
          <p:cNvGrpSpPr/>
          <p:nvPr userDrawn="1"/>
        </p:nvGrpSpPr>
        <p:grpSpPr>
          <a:xfrm>
            <a:off x="4330560" y="1965481"/>
            <a:ext cx="792749" cy="787643"/>
            <a:chOff x="1380471" y="2539224"/>
            <a:chExt cx="792749" cy="787643"/>
          </a:xfrm>
        </p:grpSpPr>
        <p:sp>
          <p:nvSpPr>
            <p:cNvPr id="51" name="Rektangel 50">
              <a:extLst>
                <a:ext uri="{FF2B5EF4-FFF2-40B4-BE49-F238E27FC236}">
                  <a16:creationId xmlns:a16="http://schemas.microsoft.com/office/drawing/2014/main" id="{4F454AE4-0688-4D43-AE2B-36803944AEB3}"/>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49" name="Rektangel 48">
            <a:extLst>
              <a:ext uri="{FF2B5EF4-FFF2-40B4-BE49-F238E27FC236}">
                <a16:creationId xmlns:a16="http://schemas.microsoft.com/office/drawing/2014/main" id="{E68AB055-2CA2-4EC6-9781-90880A048123}"/>
              </a:ext>
            </a:extLst>
          </p:cNvPr>
          <p:cNvSpPr/>
          <p:nvPr userDrawn="1"/>
        </p:nvSpPr>
        <p:spPr>
          <a:xfrm>
            <a:off x="3494238"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54" name="Gruppe 53">
            <a:extLst>
              <a:ext uri="{FF2B5EF4-FFF2-40B4-BE49-F238E27FC236}">
                <a16:creationId xmlns:a16="http://schemas.microsoft.com/office/drawing/2014/main" id="{5BAFB534-A245-48CE-BC13-280B616848A4}"/>
              </a:ext>
            </a:extLst>
          </p:cNvPr>
          <p:cNvGrpSpPr/>
          <p:nvPr userDrawn="1"/>
        </p:nvGrpSpPr>
        <p:grpSpPr>
          <a:xfrm>
            <a:off x="7080826" y="1965481"/>
            <a:ext cx="792749" cy="787643"/>
            <a:chOff x="1380471" y="2539224"/>
            <a:chExt cx="792749" cy="787643"/>
          </a:xfrm>
        </p:grpSpPr>
        <p:sp>
          <p:nvSpPr>
            <p:cNvPr id="61" name="Rektangel 60">
              <a:extLst>
                <a:ext uri="{FF2B5EF4-FFF2-40B4-BE49-F238E27FC236}">
                  <a16:creationId xmlns:a16="http://schemas.microsoft.com/office/drawing/2014/main" id="{28EE3455-C533-46DC-AB5D-7B6A5F4A1FA9}"/>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9" name="Rektangel 58">
            <a:extLst>
              <a:ext uri="{FF2B5EF4-FFF2-40B4-BE49-F238E27FC236}">
                <a16:creationId xmlns:a16="http://schemas.microsoft.com/office/drawing/2014/main" id="{5EC4F84E-8804-4785-918E-A0D75A66DB9E}"/>
              </a:ext>
            </a:extLst>
          </p:cNvPr>
          <p:cNvSpPr/>
          <p:nvPr userDrawn="1"/>
        </p:nvSpPr>
        <p:spPr>
          <a:xfrm>
            <a:off x="6244504"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64" name="Gruppe 63">
            <a:extLst>
              <a:ext uri="{FF2B5EF4-FFF2-40B4-BE49-F238E27FC236}">
                <a16:creationId xmlns:a16="http://schemas.microsoft.com/office/drawing/2014/main" id="{17AC6787-A365-4C77-818B-ACF8714AE1CD}"/>
              </a:ext>
            </a:extLst>
          </p:cNvPr>
          <p:cNvGrpSpPr/>
          <p:nvPr userDrawn="1"/>
        </p:nvGrpSpPr>
        <p:grpSpPr>
          <a:xfrm>
            <a:off x="9831092" y="1965481"/>
            <a:ext cx="792749" cy="787643"/>
            <a:chOff x="1380471" y="2539224"/>
            <a:chExt cx="792749" cy="787643"/>
          </a:xfrm>
        </p:grpSpPr>
        <p:sp>
          <p:nvSpPr>
            <p:cNvPr id="71" name="Rektangel 70">
              <a:extLst>
                <a:ext uri="{FF2B5EF4-FFF2-40B4-BE49-F238E27FC236}">
                  <a16:creationId xmlns:a16="http://schemas.microsoft.com/office/drawing/2014/main" id="{DCAED973-E0E1-4570-8F86-442E4447BFBE}"/>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9" name="Rektangel 68">
            <a:extLst>
              <a:ext uri="{FF2B5EF4-FFF2-40B4-BE49-F238E27FC236}">
                <a16:creationId xmlns:a16="http://schemas.microsoft.com/office/drawing/2014/main" id="{4B597CC2-EE7D-4880-97AB-DF72FDC89C0C}"/>
              </a:ext>
            </a:extLst>
          </p:cNvPr>
          <p:cNvSpPr/>
          <p:nvPr userDrawn="1"/>
        </p:nvSpPr>
        <p:spPr>
          <a:xfrm>
            <a:off x="8994770"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38" name="Pladsholder til tekst 7">
            <a:extLst>
              <a:ext uri="{FF2B5EF4-FFF2-40B4-BE49-F238E27FC236}">
                <a16:creationId xmlns:a16="http://schemas.microsoft.com/office/drawing/2014/main" id="{FD1819E2-3C09-403E-8067-2CB5A87AA20E}"/>
              </a:ext>
            </a:extLst>
          </p:cNvPr>
          <p:cNvSpPr>
            <a:spLocks noGrp="1"/>
          </p:cNvSpPr>
          <p:nvPr>
            <p:ph type="body" sz="quarter" idx="10" hasCustomPrompt="1"/>
          </p:nvPr>
        </p:nvSpPr>
        <p:spPr>
          <a:xfrm>
            <a:off x="1653043"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39" name="Pladsholder til tekst 7">
            <a:extLst>
              <a:ext uri="{FF2B5EF4-FFF2-40B4-BE49-F238E27FC236}">
                <a16:creationId xmlns:a16="http://schemas.microsoft.com/office/drawing/2014/main" id="{FD910686-B272-4164-AFD6-431936BB1CEE}"/>
              </a:ext>
            </a:extLst>
          </p:cNvPr>
          <p:cNvSpPr>
            <a:spLocks noGrp="1"/>
          </p:cNvSpPr>
          <p:nvPr>
            <p:ph type="body" sz="quarter" idx="11" hasCustomPrompt="1"/>
          </p:nvPr>
        </p:nvSpPr>
        <p:spPr>
          <a:xfrm>
            <a:off x="4403309"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0" name="Pladsholder til tekst 7">
            <a:extLst>
              <a:ext uri="{FF2B5EF4-FFF2-40B4-BE49-F238E27FC236}">
                <a16:creationId xmlns:a16="http://schemas.microsoft.com/office/drawing/2014/main" id="{36B5E815-1EB9-4809-807E-F0C2021FFF23}"/>
              </a:ext>
            </a:extLst>
          </p:cNvPr>
          <p:cNvSpPr>
            <a:spLocks noGrp="1"/>
          </p:cNvSpPr>
          <p:nvPr>
            <p:ph type="body" sz="quarter" idx="12" hasCustomPrompt="1"/>
          </p:nvPr>
        </p:nvSpPr>
        <p:spPr>
          <a:xfrm>
            <a:off x="7153575"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1" name="Pladsholder til tekst 7">
            <a:extLst>
              <a:ext uri="{FF2B5EF4-FFF2-40B4-BE49-F238E27FC236}">
                <a16:creationId xmlns:a16="http://schemas.microsoft.com/office/drawing/2014/main" id="{1B096AB3-1E6A-48EE-A1B6-FE0BBBC61B5C}"/>
              </a:ext>
            </a:extLst>
          </p:cNvPr>
          <p:cNvSpPr>
            <a:spLocks noGrp="1"/>
          </p:cNvSpPr>
          <p:nvPr>
            <p:ph type="body" sz="quarter" idx="13" hasCustomPrompt="1"/>
          </p:nvPr>
        </p:nvSpPr>
        <p:spPr>
          <a:xfrm>
            <a:off x="9903841"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2" name="Pladsholder til tekst 7">
            <a:extLst>
              <a:ext uri="{FF2B5EF4-FFF2-40B4-BE49-F238E27FC236}">
                <a16:creationId xmlns:a16="http://schemas.microsoft.com/office/drawing/2014/main" id="{272F89EB-D126-41F6-9C2D-97DC12EB1514}"/>
              </a:ext>
            </a:extLst>
          </p:cNvPr>
          <p:cNvSpPr>
            <a:spLocks noGrp="1"/>
          </p:cNvSpPr>
          <p:nvPr>
            <p:ph type="body" sz="quarter" idx="14" hasCustomPrompt="1"/>
          </p:nvPr>
        </p:nvSpPr>
        <p:spPr>
          <a:xfrm>
            <a:off x="816722"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3" name="Pladsholder til tekst 7">
            <a:extLst>
              <a:ext uri="{FF2B5EF4-FFF2-40B4-BE49-F238E27FC236}">
                <a16:creationId xmlns:a16="http://schemas.microsoft.com/office/drawing/2014/main" id="{9E40897C-B352-46D0-9C12-7DEA571C64FF}"/>
              </a:ext>
            </a:extLst>
          </p:cNvPr>
          <p:cNvSpPr>
            <a:spLocks noGrp="1"/>
          </p:cNvSpPr>
          <p:nvPr>
            <p:ph type="body" sz="quarter" idx="15" hasCustomPrompt="1"/>
          </p:nvPr>
        </p:nvSpPr>
        <p:spPr>
          <a:xfrm>
            <a:off x="3566988"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7">
            <a:extLst>
              <a:ext uri="{FF2B5EF4-FFF2-40B4-BE49-F238E27FC236}">
                <a16:creationId xmlns:a16="http://schemas.microsoft.com/office/drawing/2014/main" id="{A33DCE6F-87AA-4C46-8713-27F7A81CDBE9}"/>
              </a:ext>
            </a:extLst>
          </p:cNvPr>
          <p:cNvSpPr>
            <a:spLocks noGrp="1"/>
          </p:cNvSpPr>
          <p:nvPr>
            <p:ph type="body" sz="quarter" idx="16" hasCustomPrompt="1"/>
          </p:nvPr>
        </p:nvSpPr>
        <p:spPr>
          <a:xfrm>
            <a:off x="6317254"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7">
            <a:extLst>
              <a:ext uri="{FF2B5EF4-FFF2-40B4-BE49-F238E27FC236}">
                <a16:creationId xmlns:a16="http://schemas.microsoft.com/office/drawing/2014/main" id="{E32B0F37-C543-4058-B2D9-88038B03BE27}"/>
              </a:ext>
            </a:extLst>
          </p:cNvPr>
          <p:cNvSpPr>
            <a:spLocks noGrp="1"/>
          </p:cNvSpPr>
          <p:nvPr>
            <p:ph type="body" sz="quarter" idx="17" hasCustomPrompt="1"/>
          </p:nvPr>
        </p:nvSpPr>
        <p:spPr>
          <a:xfrm>
            <a:off x="9067520"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247EB517-C125-46BA-A662-0957780F2770}"/>
              </a:ext>
            </a:extLst>
          </p:cNvPr>
          <p:cNvSpPr>
            <a:spLocks noGrp="1"/>
          </p:cNvSpPr>
          <p:nvPr>
            <p:ph type="body" sz="quarter" idx="18" hasCustomPrompt="1"/>
          </p:nvPr>
        </p:nvSpPr>
        <p:spPr>
          <a:xfrm>
            <a:off x="816722"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5" name="Pladsholder til tekst 7">
            <a:extLst>
              <a:ext uri="{FF2B5EF4-FFF2-40B4-BE49-F238E27FC236}">
                <a16:creationId xmlns:a16="http://schemas.microsoft.com/office/drawing/2014/main" id="{B391519F-5D44-4DA4-826F-F74179C59A06}"/>
              </a:ext>
            </a:extLst>
          </p:cNvPr>
          <p:cNvSpPr>
            <a:spLocks noGrp="1"/>
          </p:cNvSpPr>
          <p:nvPr>
            <p:ph type="body" sz="quarter" idx="19" hasCustomPrompt="1"/>
          </p:nvPr>
        </p:nvSpPr>
        <p:spPr>
          <a:xfrm>
            <a:off x="3566988"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6" name="Pladsholder til tekst 7">
            <a:extLst>
              <a:ext uri="{FF2B5EF4-FFF2-40B4-BE49-F238E27FC236}">
                <a16:creationId xmlns:a16="http://schemas.microsoft.com/office/drawing/2014/main" id="{21E93849-9EF4-4FFF-A764-B60BF399BE66}"/>
              </a:ext>
            </a:extLst>
          </p:cNvPr>
          <p:cNvSpPr>
            <a:spLocks noGrp="1"/>
          </p:cNvSpPr>
          <p:nvPr>
            <p:ph type="body" sz="quarter" idx="20" hasCustomPrompt="1"/>
          </p:nvPr>
        </p:nvSpPr>
        <p:spPr>
          <a:xfrm>
            <a:off x="6317254"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3" name="Pladsholder til tekst 7">
            <a:extLst>
              <a:ext uri="{FF2B5EF4-FFF2-40B4-BE49-F238E27FC236}">
                <a16:creationId xmlns:a16="http://schemas.microsoft.com/office/drawing/2014/main" id="{F955D776-A686-4C4D-A001-892210C24BD0}"/>
              </a:ext>
            </a:extLst>
          </p:cNvPr>
          <p:cNvSpPr>
            <a:spLocks noGrp="1"/>
          </p:cNvSpPr>
          <p:nvPr>
            <p:ph type="body" sz="quarter" idx="21" hasCustomPrompt="1"/>
          </p:nvPr>
        </p:nvSpPr>
        <p:spPr>
          <a:xfrm>
            <a:off x="9067520"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1304590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 stor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580294"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653043"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51" name="Rektangel 50">
            <a:extLst>
              <a:ext uri="{FF2B5EF4-FFF2-40B4-BE49-F238E27FC236}">
                <a16:creationId xmlns:a16="http://schemas.microsoft.com/office/drawing/2014/main" id="{4F454AE4-0688-4D43-AE2B-36803944AEB3}"/>
              </a:ext>
            </a:extLst>
          </p:cNvPr>
          <p:cNvSpPr/>
          <p:nvPr userDrawn="1"/>
        </p:nvSpPr>
        <p:spPr>
          <a:xfrm>
            <a:off x="4330560"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4403309"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49" name="Rektangel 48">
            <a:extLst>
              <a:ext uri="{FF2B5EF4-FFF2-40B4-BE49-F238E27FC236}">
                <a16:creationId xmlns:a16="http://schemas.microsoft.com/office/drawing/2014/main" id="{E68AB055-2CA2-4EC6-9781-90880A048123}"/>
              </a:ext>
            </a:extLst>
          </p:cNvPr>
          <p:cNvSpPr/>
          <p:nvPr userDrawn="1"/>
        </p:nvSpPr>
        <p:spPr>
          <a:xfrm>
            <a:off x="3494238"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61" name="Rektangel 60">
            <a:extLst>
              <a:ext uri="{FF2B5EF4-FFF2-40B4-BE49-F238E27FC236}">
                <a16:creationId xmlns:a16="http://schemas.microsoft.com/office/drawing/2014/main" id="{28EE3455-C533-46DC-AB5D-7B6A5F4A1FA9}"/>
              </a:ext>
            </a:extLst>
          </p:cNvPr>
          <p:cNvSpPr/>
          <p:nvPr userDrawn="1"/>
        </p:nvSpPr>
        <p:spPr>
          <a:xfrm>
            <a:off x="7080826"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7153575"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59" name="Rektangel 58">
            <a:extLst>
              <a:ext uri="{FF2B5EF4-FFF2-40B4-BE49-F238E27FC236}">
                <a16:creationId xmlns:a16="http://schemas.microsoft.com/office/drawing/2014/main" id="{5EC4F84E-8804-4785-918E-A0D75A66DB9E}"/>
              </a:ext>
            </a:extLst>
          </p:cNvPr>
          <p:cNvSpPr/>
          <p:nvPr userDrawn="1"/>
        </p:nvSpPr>
        <p:spPr>
          <a:xfrm>
            <a:off x="6244504"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1" name="Rektangel 70">
            <a:extLst>
              <a:ext uri="{FF2B5EF4-FFF2-40B4-BE49-F238E27FC236}">
                <a16:creationId xmlns:a16="http://schemas.microsoft.com/office/drawing/2014/main" id="{DCAED973-E0E1-4570-8F86-442E4447BFBE}"/>
              </a:ext>
            </a:extLst>
          </p:cNvPr>
          <p:cNvSpPr/>
          <p:nvPr userDrawn="1"/>
        </p:nvSpPr>
        <p:spPr>
          <a:xfrm>
            <a:off x="9831092"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9903841"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nvGrpSpPr>
          <p:cNvPr id="8" name="Gruppe 7">
            <a:extLst>
              <a:ext uri="{FF2B5EF4-FFF2-40B4-BE49-F238E27FC236}">
                <a16:creationId xmlns:a16="http://schemas.microsoft.com/office/drawing/2014/main" id="{7A64CB48-329B-45BD-8010-6006ECBAED1F}"/>
              </a:ext>
            </a:extLst>
          </p:cNvPr>
          <p:cNvGrpSpPr/>
          <p:nvPr userDrawn="1"/>
        </p:nvGrpSpPr>
        <p:grpSpPr>
          <a:xfrm>
            <a:off x="743972" y="3322409"/>
            <a:ext cx="10716191" cy="567903"/>
            <a:chOff x="743972" y="3483777"/>
            <a:chExt cx="10716191" cy="567903"/>
          </a:xfrm>
        </p:grpSpPr>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grpSp>
          <p:nvGrpSpPr>
            <p:cNvPr id="6" name="Gruppe 5">
              <a:extLst>
                <a:ext uri="{FF2B5EF4-FFF2-40B4-BE49-F238E27FC236}">
                  <a16:creationId xmlns:a16="http://schemas.microsoft.com/office/drawing/2014/main" id="{E6C0AD17-D285-4AB1-A6E4-195D9BCE7AC4}"/>
                </a:ext>
              </a:extLst>
            </p:cNvPr>
            <p:cNvGrpSpPr/>
            <p:nvPr userDrawn="1"/>
          </p:nvGrpSpPr>
          <p:grpSpPr>
            <a:xfrm>
              <a:off x="816722" y="3483777"/>
              <a:ext cx="10643441" cy="499948"/>
              <a:chOff x="816722" y="3483777"/>
              <a:chExt cx="10643441" cy="499948"/>
            </a:xfrm>
          </p:grpSpPr>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grpSp>
      </p:grpSp>
      <p:sp>
        <p:nvSpPr>
          <p:cNvPr id="69" name="Rektangel 68">
            <a:extLst>
              <a:ext uri="{FF2B5EF4-FFF2-40B4-BE49-F238E27FC236}">
                <a16:creationId xmlns:a16="http://schemas.microsoft.com/office/drawing/2014/main" id="{4B597CC2-EE7D-4880-97AB-DF72FDC89C0C}"/>
              </a:ext>
            </a:extLst>
          </p:cNvPr>
          <p:cNvSpPr/>
          <p:nvPr userDrawn="1"/>
        </p:nvSpPr>
        <p:spPr>
          <a:xfrm>
            <a:off x="8994770"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Pladsholder til tekst 7">
            <a:extLst>
              <a:ext uri="{FF2B5EF4-FFF2-40B4-BE49-F238E27FC236}">
                <a16:creationId xmlns:a16="http://schemas.microsoft.com/office/drawing/2014/main" id="{67E53A45-A920-4F3E-ADFF-601394AFC78F}"/>
              </a:ext>
            </a:extLst>
          </p:cNvPr>
          <p:cNvSpPr>
            <a:spLocks noGrp="1"/>
          </p:cNvSpPr>
          <p:nvPr userDrawn="1">
            <p:ph type="body" sz="quarter" idx="10" hasCustomPrompt="1"/>
          </p:nvPr>
        </p:nvSpPr>
        <p:spPr>
          <a:xfrm>
            <a:off x="1653043"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1" name="Pladsholder til tekst 7">
            <a:extLst>
              <a:ext uri="{FF2B5EF4-FFF2-40B4-BE49-F238E27FC236}">
                <a16:creationId xmlns:a16="http://schemas.microsoft.com/office/drawing/2014/main" id="{C8DB41E1-6670-4F6E-A135-6659E54ACBDD}"/>
              </a:ext>
            </a:extLst>
          </p:cNvPr>
          <p:cNvSpPr>
            <a:spLocks noGrp="1"/>
          </p:cNvSpPr>
          <p:nvPr userDrawn="1">
            <p:ph type="body" sz="quarter" idx="11" hasCustomPrompt="1"/>
          </p:nvPr>
        </p:nvSpPr>
        <p:spPr>
          <a:xfrm>
            <a:off x="4403309"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2" name="Pladsholder til tekst 7">
            <a:extLst>
              <a:ext uri="{FF2B5EF4-FFF2-40B4-BE49-F238E27FC236}">
                <a16:creationId xmlns:a16="http://schemas.microsoft.com/office/drawing/2014/main" id="{73DBE768-955C-4F36-870E-8366392883BD}"/>
              </a:ext>
            </a:extLst>
          </p:cNvPr>
          <p:cNvSpPr>
            <a:spLocks noGrp="1"/>
          </p:cNvSpPr>
          <p:nvPr userDrawn="1">
            <p:ph type="body" sz="quarter" idx="12" hasCustomPrompt="1"/>
          </p:nvPr>
        </p:nvSpPr>
        <p:spPr>
          <a:xfrm>
            <a:off x="7153575"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3" name="Pladsholder til tekst 7">
            <a:extLst>
              <a:ext uri="{FF2B5EF4-FFF2-40B4-BE49-F238E27FC236}">
                <a16:creationId xmlns:a16="http://schemas.microsoft.com/office/drawing/2014/main" id="{E96A02A2-E6E4-4E0E-9DE4-267D5B4FC558}"/>
              </a:ext>
            </a:extLst>
          </p:cNvPr>
          <p:cNvSpPr>
            <a:spLocks noGrp="1"/>
          </p:cNvSpPr>
          <p:nvPr userDrawn="1">
            <p:ph type="body" sz="quarter" idx="13" hasCustomPrompt="1"/>
          </p:nvPr>
        </p:nvSpPr>
        <p:spPr>
          <a:xfrm>
            <a:off x="9903841"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5" name="Pladsholder til tekst 7">
            <a:extLst>
              <a:ext uri="{FF2B5EF4-FFF2-40B4-BE49-F238E27FC236}">
                <a16:creationId xmlns:a16="http://schemas.microsoft.com/office/drawing/2014/main" id="{933CF8D8-FFCD-4D6A-900A-B8726FD47CA0}"/>
              </a:ext>
            </a:extLst>
          </p:cNvPr>
          <p:cNvSpPr>
            <a:spLocks noGrp="1"/>
          </p:cNvSpPr>
          <p:nvPr userDrawn="1">
            <p:ph type="body" sz="quarter" idx="14" hasCustomPrompt="1"/>
          </p:nvPr>
        </p:nvSpPr>
        <p:spPr>
          <a:xfrm>
            <a:off x="816722"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7">
            <a:extLst>
              <a:ext uri="{FF2B5EF4-FFF2-40B4-BE49-F238E27FC236}">
                <a16:creationId xmlns:a16="http://schemas.microsoft.com/office/drawing/2014/main" id="{4657EA7F-4D43-46AB-8293-6CF762067D25}"/>
              </a:ext>
            </a:extLst>
          </p:cNvPr>
          <p:cNvSpPr>
            <a:spLocks noGrp="1"/>
          </p:cNvSpPr>
          <p:nvPr userDrawn="1">
            <p:ph type="body" sz="quarter" idx="15" hasCustomPrompt="1"/>
          </p:nvPr>
        </p:nvSpPr>
        <p:spPr>
          <a:xfrm>
            <a:off x="3566988"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DFAA6D7F-5309-4357-A9C3-04412A3C9329}"/>
              </a:ext>
            </a:extLst>
          </p:cNvPr>
          <p:cNvSpPr>
            <a:spLocks noGrp="1"/>
          </p:cNvSpPr>
          <p:nvPr userDrawn="1">
            <p:ph type="body" sz="quarter" idx="16" hasCustomPrompt="1"/>
          </p:nvPr>
        </p:nvSpPr>
        <p:spPr>
          <a:xfrm>
            <a:off x="6317254"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FC31579E-6886-48F0-86C8-CCEA663F6AB6}"/>
              </a:ext>
            </a:extLst>
          </p:cNvPr>
          <p:cNvSpPr>
            <a:spLocks noGrp="1"/>
          </p:cNvSpPr>
          <p:nvPr userDrawn="1">
            <p:ph type="body" sz="quarter" idx="17" hasCustomPrompt="1"/>
          </p:nvPr>
        </p:nvSpPr>
        <p:spPr>
          <a:xfrm>
            <a:off x="9067520"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6" name="Pladsholder til tekst 7">
            <a:extLst>
              <a:ext uri="{FF2B5EF4-FFF2-40B4-BE49-F238E27FC236}">
                <a16:creationId xmlns:a16="http://schemas.microsoft.com/office/drawing/2014/main" id="{284025DF-0767-48A9-9697-B3A99A9E9F7B}"/>
              </a:ext>
            </a:extLst>
          </p:cNvPr>
          <p:cNvSpPr>
            <a:spLocks noGrp="1"/>
          </p:cNvSpPr>
          <p:nvPr userDrawn="1">
            <p:ph type="body" sz="quarter" idx="18" hasCustomPrompt="1"/>
          </p:nvPr>
        </p:nvSpPr>
        <p:spPr>
          <a:xfrm>
            <a:off x="816722"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3" name="Pladsholder til tekst 7">
            <a:extLst>
              <a:ext uri="{FF2B5EF4-FFF2-40B4-BE49-F238E27FC236}">
                <a16:creationId xmlns:a16="http://schemas.microsoft.com/office/drawing/2014/main" id="{43180A86-5EE1-4641-9C23-1F42A26F72D4}"/>
              </a:ext>
            </a:extLst>
          </p:cNvPr>
          <p:cNvSpPr>
            <a:spLocks noGrp="1"/>
          </p:cNvSpPr>
          <p:nvPr userDrawn="1">
            <p:ph type="body" sz="quarter" idx="19" hasCustomPrompt="1"/>
          </p:nvPr>
        </p:nvSpPr>
        <p:spPr>
          <a:xfrm>
            <a:off x="3566988"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5" name="Pladsholder til tekst 7">
            <a:extLst>
              <a:ext uri="{FF2B5EF4-FFF2-40B4-BE49-F238E27FC236}">
                <a16:creationId xmlns:a16="http://schemas.microsoft.com/office/drawing/2014/main" id="{F2981287-8DD7-4AA3-8180-CEC307930DCF}"/>
              </a:ext>
            </a:extLst>
          </p:cNvPr>
          <p:cNvSpPr>
            <a:spLocks noGrp="1"/>
          </p:cNvSpPr>
          <p:nvPr userDrawn="1">
            <p:ph type="body" sz="quarter" idx="20" hasCustomPrompt="1"/>
          </p:nvPr>
        </p:nvSpPr>
        <p:spPr>
          <a:xfrm>
            <a:off x="6317254"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6" name="Pladsholder til tekst 7">
            <a:extLst>
              <a:ext uri="{FF2B5EF4-FFF2-40B4-BE49-F238E27FC236}">
                <a16:creationId xmlns:a16="http://schemas.microsoft.com/office/drawing/2014/main" id="{B5AA561B-5495-4080-9D8A-D46236DDA61D}"/>
              </a:ext>
            </a:extLst>
          </p:cNvPr>
          <p:cNvSpPr>
            <a:spLocks noGrp="1"/>
          </p:cNvSpPr>
          <p:nvPr userDrawn="1">
            <p:ph type="body" sz="quarter" idx="21" hasCustomPrompt="1"/>
          </p:nvPr>
        </p:nvSpPr>
        <p:spPr>
          <a:xfrm>
            <a:off x="9067520"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3189348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1003">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 stor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0294" y="1678609"/>
            <a:ext cx="792749" cy="787643"/>
            <a:chOff x="1380471" y="2539224"/>
            <a:chExt cx="792749" cy="787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44" name="Gruppe 43">
            <a:extLst>
              <a:ext uri="{FF2B5EF4-FFF2-40B4-BE49-F238E27FC236}">
                <a16:creationId xmlns:a16="http://schemas.microsoft.com/office/drawing/2014/main" id="{02561E3C-7E8A-4945-87DE-76CD451E8CC8}"/>
              </a:ext>
            </a:extLst>
          </p:cNvPr>
          <p:cNvGrpSpPr/>
          <p:nvPr userDrawn="1"/>
        </p:nvGrpSpPr>
        <p:grpSpPr>
          <a:xfrm>
            <a:off x="4330560" y="1678609"/>
            <a:ext cx="792749" cy="787643"/>
            <a:chOff x="1380471" y="2539224"/>
            <a:chExt cx="792749" cy="787643"/>
          </a:xfrm>
        </p:grpSpPr>
        <p:sp>
          <p:nvSpPr>
            <p:cNvPr id="51" name="Rektangel 50">
              <a:extLst>
                <a:ext uri="{FF2B5EF4-FFF2-40B4-BE49-F238E27FC236}">
                  <a16:creationId xmlns:a16="http://schemas.microsoft.com/office/drawing/2014/main" id="{4F454AE4-0688-4D43-AE2B-36803944AEB3}"/>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49" name="Rektangel 48">
            <a:extLst>
              <a:ext uri="{FF2B5EF4-FFF2-40B4-BE49-F238E27FC236}">
                <a16:creationId xmlns:a16="http://schemas.microsoft.com/office/drawing/2014/main" id="{E68AB055-2CA2-4EC6-9781-90880A048123}"/>
              </a:ext>
            </a:extLst>
          </p:cNvPr>
          <p:cNvSpPr/>
          <p:nvPr userDrawn="1"/>
        </p:nvSpPr>
        <p:spPr>
          <a:xfrm>
            <a:off x="3494238"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54" name="Gruppe 53">
            <a:extLst>
              <a:ext uri="{FF2B5EF4-FFF2-40B4-BE49-F238E27FC236}">
                <a16:creationId xmlns:a16="http://schemas.microsoft.com/office/drawing/2014/main" id="{5BAFB534-A245-48CE-BC13-280B616848A4}"/>
              </a:ext>
            </a:extLst>
          </p:cNvPr>
          <p:cNvGrpSpPr/>
          <p:nvPr userDrawn="1"/>
        </p:nvGrpSpPr>
        <p:grpSpPr>
          <a:xfrm>
            <a:off x="7080826" y="1678609"/>
            <a:ext cx="792749" cy="787643"/>
            <a:chOff x="1380471" y="2539224"/>
            <a:chExt cx="792749" cy="787643"/>
          </a:xfrm>
        </p:grpSpPr>
        <p:sp>
          <p:nvSpPr>
            <p:cNvPr id="61" name="Rektangel 60">
              <a:extLst>
                <a:ext uri="{FF2B5EF4-FFF2-40B4-BE49-F238E27FC236}">
                  <a16:creationId xmlns:a16="http://schemas.microsoft.com/office/drawing/2014/main" id="{28EE3455-C533-46DC-AB5D-7B6A5F4A1FA9}"/>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59" name="Rektangel 58">
            <a:extLst>
              <a:ext uri="{FF2B5EF4-FFF2-40B4-BE49-F238E27FC236}">
                <a16:creationId xmlns:a16="http://schemas.microsoft.com/office/drawing/2014/main" id="{5EC4F84E-8804-4785-918E-A0D75A66DB9E}"/>
              </a:ext>
            </a:extLst>
          </p:cNvPr>
          <p:cNvSpPr/>
          <p:nvPr userDrawn="1"/>
        </p:nvSpPr>
        <p:spPr>
          <a:xfrm>
            <a:off x="6244504"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64" name="Gruppe 63">
            <a:extLst>
              <a:ext uri="{FF2B5EF4-FFF2-40B4-BE49-F238E27FC236}">
                <a16:creationId xmlns:a16="http://schemas.microsoft.com/office/drawing/2014/main" id="{17AC6787-A365-4C77-818B-ACF8714AE1CD}"/>
              </a:ext>
            </a:extLst>
          </p:cNvPr>
          <p:cNvGrpSpPr/>
          <p:nvPr userDrawn="1"/>
        </p:nvGrpSpPr>
        <p:grpSpPr>
          <a:xfrm>
            <a:off x="9831092" y="1678609"/>
            <a:ext cx="792749" cy="787643"/>
            <a:chOff x="1380471" y="2539224"/>
            <a:chExt cx="792749" cy="787643"/>
          </a:xfrm>
        </p:grpSpPr>
        <p:sp>
          <p:nvSpPr>
            <p:cNvPr id="71" name="Rektangel 70">
              <a:extLst>
                <a:ext uri="{FF2B5EF4-FFF2-40B4-BE49-F238E27FC236}">
                  <a16:creationId xmlns:a16="http://schemas.microsoft.com/office/drawing/2014/main" id="{DCAED973-E0E1-4570-8F86-442E4447BFBE}"/>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grpSp>
        <p:nvGrpSpPr>
          <p:cNvPr id="8" name="Gruppe 7">
            <a:extLst>
              <a:ext uri="{FF2B5EF4-FFF2-40B4-BE49-F238E27FC236}">
                <a16:creationId xmlns:a16="http://schemas.microsoft.com/office/drawing/2014/main" id="{7A64CB48-329B-45BD-8010-6006ECBAED1F}"/>
              </a:ext>
            </a:extLst>
          </p:cNvPr>
          <p:cNvGrpSpPr/>
          <p:nvPr userDrawn="1"/>
        </p:nvGrpSpPr>
        <p:grpSpPr>
          <a:xfrm>
            <a:off x="743972" y="3322409"/>
            <a:ext cx="10716191" cy="567903"/>
            <a:chOff x="743972" y="3483777"/>
            <a:chExt cx="10716191" cy="567903"/>
          </a:xfrm>
        </p:grpSpPr>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grpSp>
          <p:nvGrpSpPr>
            <p:cNvPr id="6" name="Gruppe 5">
              <a:extLst>
                <a:ext uri="{FF2B5EF4-FFF2-40B4-BE49-F238E27FC236}">
                  <a16:creationId xmlns:a16="http://schemas.microsoft.com/office/drawing/2014/main" id="{E6C0AD17-D285-4AB1-A6E4-195D9BCE7AC4}"/>
                </a:ext>
              </a:extLst>
            </p:cNvPr>
            <p:cNvGrpSpPr/>
            <p:nvPr userDrawn="1"/>
          </p:nvGrpSpPr>
          <p:grpSpPr>
            <a:xfrm>
              <a:off x="816722" y="3483777"/>
              <a:ext cx="10643441" cy="499948"/>
              <a:chOff x="816722" y="3483777"/>
              <a:chExt cx="10643441" cy="499948"/>
            </a:xfrm>
          </p:grpSpPr>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grpSp>
      </p:grpSp>
      <p:sp>
        <p:nvSpPr>
          <p:cNvPr id="69" name="Rektangel 68">
            <a:extLst>
              <a:ext uri="{FF2B5EF4-FFF2-40B4-BE49-F238E27FC236}">
                <a16:creationId xmlns:a16="http://schemas.microsoft.com/office/drawing/2014/main" id="{4B597CC2-EE7D-4880-97AB-DF72FDC89C0C}"/>
              </a:ext>
            </a:extLst>
          </p:cNvPr>
          <p:cNvSpPr/>
          <p:nvPr userDrawn="1"/>
        </p:nvSpPr>
        <p:spPr>
          <a:xfrm>
            <a:off x="8994770"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Pladsholder til tekst 7">
            <a:extLst>
              <a:ext uri="{FF2B5EF4-FFF2-40B4-BE49-F238E27FC236}">
                <a16:creationId xmlns:a16="http://schemas.microsoft.com/office/drawing/2014/main" id="{8FC8B49F-B855-423D-A299-00DE16622E23}"/>
              </a:ext>
            </a:extLst>
          </p:cNvPr>
          <p:cNvSpPr>
            <a:spLocks noGrp="1"/>
          </p:cNvSpPr>
          <p:nvPr>
            <p:ph type="body" sz="quarter" idx="10" hasCustomPrompt="1"/>
          </p:nvPr>
        </p:nvSpPr>
        <p:spPr>
          <a:xfrm>
            <a:off x="1653043"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1" name="Pladsholder til tekst 7">
            <a:extLst>
              <a:ext uri="{FF2B5EF4-FFF2-40B4-BE49-F238E27FC236}">
                <a16:creationId xmlns:a16="http://schemas.microsoft.com/office/drawing/2014/main" id="{8C17A392-6606-4B24-A1D4-A582F57A2AE9}"/>
              </a:ext>
            </a:extLst>
          </p:cNvPr>
          <p:cNvSpPr>
            <a:spLocks noGrp="1"/>
          </p:cNvSpPr>
          <p:nvPr>
            <p:ph type="body" sz="quarter" idx="11" hasCustomPrompt="1"/>
          </p:nvPr>
        </p:nvSpPr>
        <p:spPr>
          <a:xfrm>
            <a:off x="4403309"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2" name="Pladsholder til tekst 7">
            <a:extLst>
              <a:ext uri="{FF2B5EF4-FFF2-40B4-BE49-F238E27FC236}">
                <a16:creationId xmlns:a16="http://schemas.microsoft.com/office/drawing/2014/main" id="{FD1874A1-8E0C-4AD2-9D1F-74407B3DF0CF}"/>
              </a:ext>
            </a:extLst>
          </p:cNvPr>
          <p:cNvSpPr>
            <a:spLocks noGrp="1"/>
          </p:cNvSpPr>
          <p:nvPr>
            <p:ph type="body" sz="quarter" idx="12" hasCustomPrompt="1"/>
          </p:nvPr>
        </p:nvSpPr>
        <p:spPr>
          <a:xfrm>
            <a:off x="7153575"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3" name="Pladsholder til tekst 7">
            <a:extLst>
              <a:ext uri="{FF2B5EF4-FFF2-40B4-BE49-F238E27FC236}">
                <a16:creationId xmlns:a16="http://schemas.microsoft.com/office/drawing/2014/main" id="{3FED5110-1692-468E-B842-5FE7120BF376}"/>
              </a:ext>
            </a:extLst>
          </p:cNvPr>
          <p:cNvSpPr>
            <a:spLocks noGrp="1"/>
          </p:cNvSpPr>
          <p:nvPr>
            <p:ph type="body" sz="quarter" idx="13" hasCustomPrompt="1"/>
          </p:nvPr>
        </p:nvSpPr>
        <p:spPr>
          <a:xfrm>
            <a:off x="9903841"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5" name="Pladsholder til tekst 7">
            <a:extLst>
              <a:ext uri="{FF2B5EF4-FFF2-40B4-BE49-F238E27FC236}">
                <a16:creationId xmlns:a16="http://schemas.microsoft.com/office/drawing/2014/main" id="{FC24B94F-25BD-463F-9ED1-567C0E1652CB}"/>
              </a:ext>
            </a:extLst>
          </p:cNvPr>
          <p:cNvSpPr>
            <a:spLocks noGrp="1"/>
          </p:cNvSpPr>
          <p:nvPr>
            <p:ph type="body" sz="quarter" idx="14" hasCustomPrompt="1"/>
          </p:nvPr>
        </p:nvSpPr>
        <p:spPr>
          <a:xfrm>
            <a:off x="816722"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7">
            <a:extLst>
              <a:ext uri="{FF2B5EF4-FFF2-40B4-BE49-F238E27FC236}">
                <a16:creationId xmlns:a16="http://schemas.microsoft.com/office/drawing/2014/main" id="{5E8B0169-E703-4E9A-9F9E-92BC947526CA}"/>
              </a:ext>
            </a:extLst>
          </p:cNvPr>
          <p:cNvSpPr>
            <a:spLocks noGrp="1"/>
          </p:cNvSpPr>
          <p:nvPr>
            <p:ph type="body" sz="quarter" idx="15" hasCustomPrompt="1"/>
          </p:nvPr>
        </p:nvSpPr>
        <p:spPr>
          <a:xfrm>
            <a:off x="3566988"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FFB36402-AB3B-484B-85EB-3B0DC938610D}"/>
              </a:ext>
            </a:extLst>
          </p:cNvPr>
          <p:cNvSpPr>
            <a:spLocks noGrp="1"/>
          </p:cNvSpPr>
          <p:nvPr>
            <p:ph type="body" sz="quarter" idx="16" hasCustomPrompt="1"/>
          </p:nvPr>
        </p:nvSpPr>
        <p:spPr>
          <a:xfrm>
            <a:off x="6317254"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8B28417D-249F-4475-8E2D-5CF1F6A86997}"/>
              </a:ext>
            </a:extLst>
          </p:cNvPr>
          <p:cNvSpPr>
            <a:spLocks noGrp="1"/>
          </p:cNvSpPr>
          <p:nvPr>
            <p:ph type="body" sz="quarter" idx="17" hasCustomPrompt="1"/>
          </p:nvPr>
        </p:nvSpPr>
        <p:spPr>
          <a:xfrm>
            <a:off x="9067520"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6" name="Pladsholder til tekst 7">
            <a:extLst>
              <a:ext uri="{FF2B5EF4-FFF2-40B4-BE49-F238E27FC236}">
                <a16:creationId xmlns:a16="http://schemas.microsoft.com/office/drawing/2014/main" id="{21AC3100-8A50-4414-AC99-9A686FA45297}"/>
              </a:ext>
            </a:extLst>
          </p:cNvPr>
          <p:cNvSpPr>
            <a:spLocks noGrp="1"/>
          </p:cNvSpPr>
          <p:nvPr>
            <p:ph type="body" sz="quarter" idx="18" hasCustomPrompt="1"/>
          </p:nvPr>
        </p:nvSpPr>
        <p:spPr>
          <a:xfrm>
            <a:off x="816722"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3" name="Pladsholder til tekst 7">
            <a:extLst>
              <a:ext uri="{FF2B5EF4-FFF2-40B4-BE49-F238E27FC236}">
                <a16:creationId xmlns:a16="http://schemas.microsoft.com/office/drawing/2014/main" id="{A4BE1120-FA73-4400-B2A5-70A7A32EE1B4}"/>
              </a:ext>
            </a:extLst>
          </p:cNvPr>
          <p:cNvSpPr>
            <a:spLocks noGrp="1"/>
          </p:cNvSpPr>
          <p:nvPr>
            <p:ph type="body" sz="quarter" idx="19" hasCustomPrompt="1"/>
          </p:nvPr>
        </p:nvSpPr>
        <p:spPr>
          <a:xfrm>
            <a:off x="3566988"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5" name="Pladsholder til tekst 7">
            <a:extLst>
              <a:ext uri="{FF2B5EF4-FFF2-40B4-BE49-F238E27FC236}">
                <a16:creationId xmlns:a16="http://schemas.microsoft.com/office/drawing/2014/main" id="{012ECB41-B161-4B84-8F7E-92B01BC916D8}"/>
              </a:ext>
            </a:extLst>
          </p:cNvPr>
          <p:cNvSpPr>
            <a:spLocks noGrp="1"/>
          </p:cNvSpPr>
          <p:nvPr>
            <p:ph type="body" sz="quarter" idx="20" hasCustomPrompt="1"/>
          </p:nvPr>
        </p:nvSpPr>
        <p:spPr>
          <a:xfrm>
            <a:off x="6317254"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6" name="Pladsholder til tekst 7">
            <a:extLst>
              <a:ext uri="{FF2B5EF4-FFF2-40B4-BE49-F238E27FC236}">
                <a16:creationId xmlns:a16="http://schemas.microsoft.com/office/drawing/2014/main" id="{D2BAD4FB-D8A1-4142-95BA-69B2FCC881AF}"/>
              </a:ext>
            </a:extLst>
          </p:cNvPr>
          <p:cNvSpPr>
            <a:spLocks noGrp="1"/>
          </p:cNvSpPr>
          <p:nvPr>
            <p:ph type="body" sz="quarter" idx="21" hasCustomPrompt="1"/>
          </p:nvPr>
        </p:nvSpPr>
        <p:spPr>
          <a:xfrm>
            <a:off x="9067520"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41185225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 - lill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374248"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46997"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626622"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3"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21" name="Rektangel 120">
            <a:extLst>
              <a:ext uri="{FF2B5EF4-FFF2-40B4-BE49-F238E27FC236}">
                <a16:creationId xmlns:a16="http://schemas.microsoft.com/office/drawing/2014/main" id="{8AAC9509-4177-4A02-81FB-C2A1EFCB7239}"/>
              </a:ext>
            </a:extLst>
          </p:cNvPr>
          <p:cNvSpPr/>
          <p:nvPr userDrawn="1"/>
        </p:nvSpPr>
        <p:spPr>
          <a:xfrm>
            <a:off x="3557971"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3630720"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15" name="TextBox 47">
            <a:extLst>
              <a:ext uri="{FF2B5EF4-FFF2-40B4-BE49-F238E27FC236}">
                <a16:creationId xmlns:a16="http://schemas.microsoft.com/office/drawing/2014/main" id="{027C4D33-2640-430C-BF99-91BB07999D92}"/>
              </a:ext>
            </a:extLst>
          </p:cNvPr>
          <p:cNvSpPr txBox="1">
            <a:spLocks noChangeAspect="1"/>
          </p:cNvSpPr>
          <p:nvPr userDrawn="1"/>
        </p:nvSpPr>
        <p:spPr>
          <a:xfrm>
            <a:off x="3810345"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31" name="Rektangel 130">
            <a:extLst>
              <a:ext uri="{FF2B5EF4-FFF2-40B4-BE49-F238E27FC236}">
                <a16:creationId xmlns:a16="http://schemas.microsoft.com/office/drawing/2014/main" id="{65A89AA1-86D5-4C42-9C54-A2A5F54A20CF}"/>
              </a:ext>
            </a:extLst>
          </p:cNvPr>
          <p:cNvSpPr/>
          <p:nvPr userDrawn="1"/>
        </p:nvSpPr>
        <p:spPr>
          <a:xfrm>
            <a:off x="5741694"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5814443"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25" name="TextBox 47">
            <a:extLst>
              <a:ext uri="{FF2B5EF4-FFF2-40B4-BE49-F238E27FC236}">
                <a16:creationId xmlns:a16="http://schemas.microsoft.com/office/drawing/2014/main" id="{38997B43-2EFD-4CED-9846-95018BAF3AD9}"/>
              </a:ext>
            </a:extLst>
          </p:cNvPr>
          <p:cNvSpPr txBox="1">
            <a:spLocks noChangeAspect="1"/>
          </p:cNvSpPr>
          <p:nvPr userDrawn="1"/>
        </p:nvSpPr>
        <p:spPr>
          <a:xfrm>
            <a:off x="5994068"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41" name="Rektangel 140">
            <a:extLst>
              <a:ext uri="{FF2B5EF4-FFF2-40B4-BE49-F238E27FC236}">
                <a16:creationId xmlns:a16="http://schemas.microsoft.com/office/drawing/2014/main" id="{F1BCD01F-9ACB-4F5F-B0ED-0D25AB08B145}"/>
              </a:ext>
            </a:extLst>
          </p:cNvPr>
          <p:cNvSpPr/>
          <p:nvPr userDrawn="1"/>
        </p:nvSpPr>
        <p:spPr>
          <a:xfrm>
            <a:off x="7925417"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7998166"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35" name="TextBox 47">
            <a:extLst>
              <a:ext uri="{FF2B5EF4-FFF2-40B4-BE49-F238E27FC236}">
                <a16:creationId xmlns:a16="http://schemas.microsoft.com/office/drawing/2014/main" id="{977154AD-C86B-46A6-96B9-F43A71E10376}"/>
              </a:ext>
            </a:extLst>
          </p:cNvPr>
          <p:cNvSpPr txBox="1">
            <a:spLocks noChangeAspect="1"/>
          </p:cNvSpPr>
          <p:nvPr userDrawn="1"/>
        </p:nvSpPr>
        <p:spPr>
          <a:xfrm>
            <a:off x="8177791"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51" name="Rektangel 150">
            <a:extLst>
              <a:ext uri="{FF2B5EF4-FFF2-40B4-BE49-F238E27FC236}">
                <a16:creationId xmlns:a16="http://schemas.microsoft.com/office/drawing/2014/main" id="{E8B75EEC-745C-4D4C-8BC3-896CD2D86AC4}"/>
              </a:ext>
            </a:extLst>
          </p:cNvPr>
          <p:cNvSpPr/>
          <p:nvPr userDrawn="1"/>
        </p:nvSpPr>
        <p:spPr>
          <a:xfrm>
            <a:off x="10109140"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0181889"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45" name="TextBox 47">
            <a:extLst>
              <a:ext uri="{FF2B5EF4-FFF2-40B4-BE49-F238E27FC236}">
                <a16:creationId xmlns:a16="http://schemas.microsoft.com/office/drawing/2014/main" id="{C2765928-A844-42F1-8E34-BAEF6C3E3D93}"/>
              </a:ext>
            </a:extLst>
          </p:cNvPr>
          <p:cNvSpPr txBox="1">
            <a:spLocks noChangeAspect="1"/>
          </p:cNvSpPr>
          <p:nvPr userDrawn="1"/>
        </p:nvSpPr>
        <p:spPr>
          <a:xfrm>
            <a:off x="10361514"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56" name="Pladsholder til tekst 7">
            <a:extLst>
              <a:ext uri="{FF2B5EF4-FFF2-40B4-BE49-F238E27FC236}">
                <a16:creationId xmlns:a16="http://schemas.microsoft.com/office/drawing/2014/main" id="{BE3319B8-519E-40E9-8C0E-587A72921E64}"/>
              </a:ext>
            </a:extLst>
          </p:cNvPr>
          <p:cNvSpPr>
            <a:spLocks noGrp="1"/>
          </p:cNvSpPr>
          <p:nvPr userDrawn="1">
            <p:ph type="body" sz="quarter" idx="10" hasCustomPrompt="1"/>
          </p:nvPr>
        </p:nvSpPr>
        <p:spPr>
          <a:xfrm>
            <a:off x="1446997"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57" name="Pladsholder til tekst 7">
            <a:extLst>
              <a:ext uri="{FF2B5EF4-FFF2-40B4-BE49-F238E27FC236}">
                <a16:creationId xmlns:a16="http://schemas.microsoft.com/office/drawing/2014/main" id="{D9263EB2-E680-49BA-89F1-F6FBDF2D9C02}"/>
              </a:ext>
            </a:extLst>
          </p:cNvPr>
          <p:cNvSpPr>
            <a:spLocks noGrp="1"/>
          </p:cNvSpPr>
          <p:nvPr userDrawn="1">
            <p:ph type="body" sz="quarter" idx="11" hasCustomPrompt="1"/>
          </p:nvPr>
        </p:nvSpPr>
        <p:spPr>
          <a:xfrm>
            <a:off x="3630720"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58" name="Pladsholder til tekst 7">
            <a:extLst>
              <a:ext uri="{FF2B5EF4-FFF2-40B4-BE49-F238E27FC236}">
                <a16:creationId xmlns:a16="http://schemas.microsoft.com/office/drawing/2014/main" id="{894BB9FA-A2ED-41D1-9E27-D1F975F9886E}"/>
              </a:ext>
            </a:extLst>
          </p:cNvPr>
          <p:cNvSpPr>
            <a:spLocks noGrp="1"/>
          </p:cNvSpPr>
          <p:nvPr userDrawn="1">
            <p:ph type="body" sz="quarter" idx="12" hasCustomPrompt="1"/>
          </p:nvPr>
        </p:nvSpPr>
        <p:spPr>
          <a:xfrm>
            <a:off x="5814443"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59" name="Pladsholder til tekst 7">
            <a:extLst>
              <a:ext uri="{FF2B5EF4-FFF2-40B4-BE49-F238E27FC236}">
                <a16:creationId xmlns:a16="http://schemas.microsoft.com/office/drawing/2014/main" id="{DDCC2EC0-8543-4AC3-8FBE-517B029A2516}"/>
              </a:ext>
            </a:extLst>
          </p:cNvPr>
          <p:cNvSpPr>
            <a:spLocks noGrp="1"/>
          </p:cNvSpPr>
          <p:nvPr userDrawn="1">
            <p:ph type="body" sz="quarter" idx="13" hasCustomPrompt="1"/>
          </p:nvPr>
        </p:nvSpPr>
        <p:spPr>
          <a:xfrm>
            <a:off x="7998166"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60" name="Pladsholder til tekst 7">
            <a:extLst>
              <a:ext uri="{FF2B5EF4-FFF2-40B4-BE49-F238E27FC236}">
                <a16:creationId xmlns:a16="http://schemas.microsoft.com/office/drawing/2014/main" id="{4B7A16AA-060C-4CD1-9D58-DD7064942F74}"/>
              </a:ext>
            </a:extLst>
          </p:cNvPr>
          <p:cNvSpPr>
            <a:spLocks noGrp="1"/>
          </p:cNvSpPr>
          <p:nvPr userDrawn="1">
            <p:ph type="body" sz="quarter" idx="14" hasCustomPrompt="1"/>
          </p:nvPr>
        </p:nvSpPr>
        <p:spPr>
          <a:xfrm>
            <a:off x="10181889"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61" name="Pladsholder til tekst 7">
            <a:extLst>
              <a:ext uri="{FF2B5EF4-FFF2-40B4-BE49-F238E27FC236}">
                <a16:creationId xmlns:a16="http://schemas.microsoft.com/office/drawing/2014/main" id="{53DB55AC-6AC4-44D7-AC1C-AFB1F7A64381}"/>
              </a:ext>
            </a:extLst>
          </p:cNvPr>
          <p:cNvSpPr>
            <a:spLocks noGrp="1"/>
          </p:cNvSpPr>
          <p:nvPr userDrawn="1">
            <p:ph type="body" sz="quarter" idx="15" hasCustomPrompt="1"/>
          </p:nvPr>
        </p:nvSpPr>
        <p:spPr>
          <a:xfrm>
            <a:off x="816722"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3" name="Pladsholder til tekst 7">
            <a:extLst>
              <a:ext uri="{FF2B5EF4-FFF2-40B4-BE49-F238E27FC236}">
                <a16:creationId xmlns:a16="http://schemas.microsoft.com/office/drawing/2014/main" id="{7E72E973-BA89-4FF3-A7D0-838610887D6C}"/>
              </a:ext>
            </a:extLst>
          </p:cNvPr>
          <p:cNvSpPr>
            <a:spLocks noGrp="1"/>
          </p:cNvSpPr>
          <p:nvPr>
            <p:ph type="body" sz="quarter" idx="16" hasCustomPrompt="1"/>
          </p:nvPr>
        </p:nvSpPr>
        <p:spPr>
          <a:xfrm>
            <a:off x="3000445"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4" name="Pladsholder til tekst 7">
            <a:extLst>
              <a:ext uri="{FF2B5EF4-FFF2-40B4-BE49-F238E27FC236}">
                <a16:creationId xmlns:a16="http://schemas.microsoft.com/office/drawing/2014/main" id="{B5662139-71C8-4EB9-853D-4F1BA72D92EB}"/>
              </a:ext>
            </a:extLst>
          </p:cNvPr>
          <p:cNvSpPr>
            <a:spLocks noGrp="1"/>
          </p:cNvSpPr>
          <p:nvPr>
            <p:ph type="body" sz="quarter" idx="17" hasCustomPrompt="1"/>
          </p:nvPr>
        </p:nvSpPr>
        <p:spPr>
          <a:xfrm>
            <a:off x="5184168"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5" name="Pladsholder til tekst 7">
            <a:extLst>
              <a:ext uri="{FF2B5EF4-FFF2-40B4-BE49-F238E27FC236}">
                <a16:creationId xmlns:a16="http://schemas.microsoft.com/office/drawing/2014/main" id="{ECE37A68-6D71-438F-B5E4-029C142A2814}"/>
              </a:ext>
            </a:extLst>
          </p:cNvPr>
          <p:cNvSpPr>
            <a:spLocks noGrp="1"/>
          </p:cNvSpPr>
          <p:nvPr>
            <p:ph type="body" sz="quarter" idx="18" hasCustomPrompt="1"/>
          </p:nvPr>
        </p:nvSpPr>
        <p:spPr>
          <a:xfrm>
            <a:off x="7367891"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6" name="Pladsholder til tekst 7">
            <a:extLst>
              <a:ext uri="{FF2B5EF4-FFF2-40B4-BE49-F238E27FC236}">
                <a16:creationId xmlns:a16="http://schemas.microsoft.com/office/drawing/2014/main" id="{E026825D-BF01-4798-B72D-C59A13CB40B9}"/>
              </a:ext>
            </a:extLst>
          </p:cNvPr>
          <p:cNvSpPr>
            <a:spLocks noGrp="1"/>
          </p:cNvSpPr>
          <p:nvPr>
            <p:ph type="body" sz="quarter" idx="19" hasCustomPrompt="1"/>
          </p:nvPr>
        </p:nvSpPr>
        <p:spPr>
          <a:xfrm>
            <a:off x="9551614"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7" name="Pladsholder til tekst 7">
            <a:extLst>
              <a:ext uri="{FF2B5EF4-FFF2-40B4-BE49-F238E27FC236}">
                <a16:creationId xmlns:a16="http://schemas.microsoft.com/office/drawing/2014/main" id="{5A05CAF3-FAB9-4BE7-8733-59F2B8466449}"/>
              </a:ext>
            </a:extLst>
          </p:cNvPr>
          <p:cNvSpPr>
            <a:spLocks noGrp="1"/>
          </p:cNvSpPr>
          <p:nvPr>
            <p:ph type="body" sz="quarter" idx="20" hasCustomPrompt="1"/>
          </p:nvPr>
        </p:nvSpPr>
        <p:spPr>
          <a:xfrm>
            <a:off x="816722"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8" name="Pladsholder til tekst 7">
            <a:extLst>
              <a:ext uri="{FF2B5EF4-FFF2-40B4-BE49-F238E27FC236}">
                <a16:creationId xmlns:a16="http://schemas.microsoft.com/office/drawing/2014/main" id="{3A3BF172-A391-4B06-BF86-A1119273DD36}"/>
              </a:ext>
            </a:extLst>
          </p:cNvPr>
          <p:cNvSpPr>
            <a:spLocks noGrp="1"/>
          </p:cNvSpPr>
          <p:nvPr>
            <p:ph type="body" sz="quarter" idx="21" hasCustomPrompt="1"/>
          </p:nvPr>
        </p:nvSpPr>
        <p:spPr>
          <a:xfrm>
            <a:off x="3000445"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9" name="Pladsholder til tekst 7">
            <a:extLst>
              <a:ext uri="{FF2B5EF4-FFF2-40B4-BE49-F238E27FC236}">
                <a16:creationId xmlns:a16="http://schemas.microsoft.com/office/drawing/2014/main" id="{44E1A53B-8BA5-4970-B034-F03F08B27AEE}"/>
              </a:ext>
            </a:extLst>
          </p:cNvPr>
          <p:cNvSpPr>
            <a:spLocks noGrp="1"/>
          </p:cNvSpPr>
          <p:nvPr>
            <p:ph type="body" sz="quarter" idx="22" hasCustomPrompt="1"/>
          </p:nvPr>
        </p:nvSpPr>
        <p:spPr>
          <a:xfrm>
            <a:off x="5184168"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70" name="Pladsholder til tekst 7">
            <a:extLst>
              <a:ext uri="{FF2B5EF4-FFF2-40B4-BE49-F238E27FC236}">
                <a16:creationId xmlns:a16="http://schemas.microsoft.com/office/drawing/2014/main" id="{11EF52BB-18D0-4605-82A9-74BCFD6484E1}"/>
              </a:ext>
            </a:extLst>
          </p:cNvPr>
          <p:cNvSpPr>
            <a:spLocks noGrp="1"/>
          </p:cNvSpPr>
          <p:nvPr>
            <p:ph type="body" sz="quarter" idx="23" hasCustomPrompt="1"/>
          </p:nvPr>
        </p:nvSpPr>
        <p:spPr>
          <a:xfrm>
            <a:off x="7367891"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71" name="Pladsholder til tekst 7">
            <a:extLst>
              <a:ext uri="{FF2B5EF4-FFF2-40B4-BE49-F238E27FC236}">
                <a16:creationId xmlns:a16="http://schemas.microsoft.com/office/drawing/2014/main" id="{5FCCE33B-8E73-4040-BAA2-A218D64DE4A5}"/>
              </a:ext>
            </a:extLst>
          </p:cNvPr>
          <p:cNvSpPr>
            <a:spLocks noGrp="1"/>
          </p:cNvSpPr>
          <p:nvPr>
            <p:ph type="body" sz="quarter" idx="24" hasCustomPrompt="1"/>
          </p:nvPr>
        </p:nvSpPr>
        <p:spPr>
          <a:xfrm>
            <a:off x="9551614"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36343132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 lill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374248" y="1965481"/>
            <a:ext cx="720749" cy="715643"/>
            <a:chOff x="1380471" y="2539224"/>
            <a:chExt cx="720749" cy="715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626622"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3"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14" name="Gruppe 113">
            <a:extLst>
              <a:ext uri="{FF2B5EF4-FFF2-40B4-BE49-F238E27FC236}">
                <a16:creationId xmlns:a16="http://schemas.microsoft.com/office/drawing/2014/main" id="{5CE23833-4A1E-4D7F-8CFE-F1AAB808E452}"/>
              </a:ext>
            </a:extLst>
          </p:cNvPr>
          <p:cNvGrpSpPr/>
          <p:nvPr userDrawn="1"/>
        </p:nvGrpSpPr>
        <p:grpSpPr>
          <a:xfrm>
            <a:off x="3557971" y="1965481"/>
            <a:ext cx="720749" cy="715643"/>
            <a:chOff x="1380471" y="2539224"/>
            <a:chExt cx="720749" cy="715643"/>
          </a:xfrm>
        </p:grpSpPr>
        <p:sp>
          <p:nvSpPr>
            <p:cNvPr id="121" name="Rektangel 120">
              <a:extLst>
                <a:ext uri="{FF2B5EF4-FFF2-40B4-BE49-F238E27FC236}">
                  <a16:creationId xmlns:a16="http://schemas.microsoft.com/office/drawing/2014/main" id="{8AAC9509-4177-4A02-81FB-C2A1EFCB7239}"/>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15" name="TextBox 47">
            <a:extLst>
              <a:ext uri="{FF2B5EF4-FFF2-40B4-BE49-F238E27FC236}">
                <a16:creationId xmlns:a16="http://schemas.microsoft.com/office/drawing/2014/main" id="{027C4D33-2640-430C-BF99-91BB07999D92}"/>
              </a:ext>
            </a:extLst>
          </p:cNvPr>
          <p:cNvSpPr txBox="1">
            <a:spLocks noChangeAspect="1"/>
          </p:cNvSpPr>
          <p:nvPr userDrawn="1"/>
        </p:nvSpPr>
        <p:spPr>
          <a:xfrm>
            <a:off x="3810345"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24" name="Gruppe 123">
            <a:extLst>
              <a:ext uri="{FF2B5EF4-FFF2-40B4-BE49-F238E27FC236}">
                <a16:creationId xmlns:a16="http://schemas.microsoft.com/office/drawing/2014/main" id="{A2BC4C38-5381-47A6-B0CF-11F29D9D2376}"/>
              </a:ext>
            </a:extLst>
          </p:cNvPr>
          <p:cNvGrpSpPr/>
          <p:nvPr userDrawn="1"/>
        </p:nvGrpSpPr>
        <p:grpSpPr>
          <a:xfrm>
            <a:off x="5741694" y="1965481"/>
            <a:ext cx="720749" cy="715643"/>
            <a:chOff x="1380471" y="2539224"/>
            <a:chExt cx="720749" cy="715643"/>
          </a:xfrm>
        </p:grpSpPr>
        <p:sp>
          <p:nvSpPr>
            <p:cNvPr id="131" name="Rektangel 130">
              <a:extLst>
                <a:ext uri="{FF2B5EF4-FFF2-40B4-BE49-F238E27FC236}">
                  <a16:creationId xmlns:a16="http://schemas.microsoft.com/office/drawing/2014/main" id="{65A89AA1-86D5-4C42-9C54-A2A5F54A20C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25" name="TextBox 47">
            <a:extLst>
              <a:ext uri="{FF2B5EF4-FFF2-40B4-BE49-F238E27FC236}">
                <a16:creationId xmlns:a16="http://schemas.microsoft.com/office/drawing/2014/main" id="{38997B43-2EFD-4CED-9846-95018BAF3AD9}"/>
              </a:ext>
            </a:extLst>
          </p:cNvPr>
          <p:cNvSpPr txBox="1">
            <a:spLocks noChangeAspect="1"/>
          </p:cNvSpPr>
          <p:nvPr userDrawn="1"/>
        </p:nvSpPr>
        <p:spPr>
          <a:xfrm>
            <a:off x="5994068"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34" name="Gruppe 133">
            <a:extLst>
              <a:ext uri="{FF2B5EF4-FFF2-40B4-BE49-F238E27FC236}">
                <a16:creationId xmlns:a16="http://schemas.microsoft.com/office/drawing/2014/main" id="{06D28F64-AA11-4C6A-A3BF-33B7D860E9B8}"/>
              </a:ext>
            </a:extLst>
          </p:cNvPr>
          <p:cNvGrpSpPr/>
          <p:nvPr userDrawn="1"/>
        </p:nvGrpSpPr>
        <p:grpSpPr>
          <a:xfrm>
            <a:off x="7925417" y="1965481"/>
            <a:ext cx="720749" cy="715643"/>
            <a:chOff x="1380471" y="2539224"/>
            <a:chExt cx="720749" cy="715643"/>
          </a:xfrm>
        </p:grpSpPr>
        <p:sp>
          <p:nvSpPr>
            <p:cNvPr id="141" name="Rektangel 140">
              <a:extLst>
                <a:ext uri="{FF2B5EF4-FFF2-40B4-BE49-F238E27FC236}">
                  <a16:creationId xmlns:a16="http://schemas.microsoft.com/office/drawing/2014/main" id="{F1BCD01F-9ACB-4F5F-B0ED-0D25AB08B145}"/>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5" name="TextBox 47">
            <a:extLst>
              <a:ext uri="{FF2B5EF4-FFF2-40B4-BE49-F238E27FC236}">
                <a16:creationId xmlns:a16="http://schemas.microsoft.com/office/drawing/2014/main" id="{977154AD-C86B-46A6-96B9-F43A71E10376}"/>
              </a:ext>
            </a:extLst>
          </p:cNvPr>
          <p:cNvSpPr txBox="1">
            <a:spLocks noChangeAspect="1"/>
          </p:cNvSpPr>
          <p:nvPr userDrawn="1"/>
        </p:nvSpPr>
        <p:spPr>
          <a:xfrm>
            <a:off x="8177791"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sp>
        <p:nvSpPr>
          <p:cNvPr id="151" name="Rektangel 150">
            <a:extLst>
              <a:ext uri="{FF2B5EF4-FFF2-40B4-BE49-F238E27FC236}">
                <a16:creationId xmlns:a16="http://schemas.microsoft.com/office/drawing/2014/main" id="{E8B75EEC-745C-4D4C-8BC3-896CD2D86AC4}"/>
              </a:ext>
            </a:extLst>
          </p:cNvPr>
          <p:cNvSpPr/>
          <p:nvPr userDrawn="1"/>
        </p:nvSpPr>
        <p:spPr>
          <a:xfrm>
            <a:off x="10109140"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0181889"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45" name="TextBox 47">
            <a:extLst>
              <a:ext uri="{FF2B5EF4-FFF2-40B4-BE49-F238E27FC236}">
                <a16:creationId xmlns:a16="http://schemas.microsoft.com/office/drawing/2014/main" id="{C2765928-A844-42F1-8E34-BAEF6C3E3D93}"/>
              </a:ext>
            </a:extLst>
          </p:cNvPr>
          <p:cNvSpPr txBox="1">
            <a:spLocks noChangeAspect="1"/>
          </p:cNvSpPr>
          <p:nvPr userDrawn="1"/>
        </p:nvSpPr>
        <p:spPr>
          <a:xfrm>
            <a:off x="10361514"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sp>
        <p:nvSpPr>
          <p:cNvPr id="45" name="Pladsholder til tekst 7">
            <a:extLst>
              <a:ext uri="{FF2B5EF4-FFF2-40B4-BE49-F238E27FC236}">
                <a16:creationId xmlns:a16="http://schemas.microsoft.com/office/drawing/2014/main" id="{FC384F8A-8913-4676-96CE-CD0CD647829D}"/>
              </a:ext>
            </a:extLst>
          </p:cNvPr>
          <p:cNvSpPr>
            <a:spLocks noGrp="1"/>
          </p:cNvSpPr>
          <p:nvPr>
            <p:ph type="body" sz="quarter" idx="10" hasCustomPrompt="1"/>
          </p:nvPr>
        </p:nvSpPr>
        <p:spPr>
          <a:xfrm>
            <a:off x="1446997"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6" name="Pladsholder til tekst 7">
            <a:extLst>
              <a:ext uri="{FF2B5EF4-FFF2-40B4-BE49-F238E27FC236}">
                <a16:creationId xmlns:a16="http://schemas.microsoft.com/office/drawing/2014/main" id="{50479298-BFAD-4088-9E1F-9E0D6BCED6D8}"/>
              </a:ext>
            </a:extLst>
          </p:cNvPr>
          <p:cNvSpPr>
            <a:spLocks noGrp="1"/>
          </p:cNvSpPr>
          <p:nvPr>
            <p:ph type="body" sz="quarter" idx="11" hasCustomPrompt="1"/>
          </p:nvPr>
        </p:nvSpPr>
        <p:spPr>
          <a:xfrm>
            <a:off x="3630720"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7" name="Pladsholder til tekst 7">
            <a:extLst>
              <a:ext uri="{FF2B5EF4-FFF2-40B4-BE49-F238E27FC236}">
                <a16:creationId xmlns:a16="http://schemas.microsoft.com/office/drawing/2014/main" id="{F37D62A5-9A70-43DC-9FB4-A322833BFBE3}"/>
              </a:ext>
            </a:extLst>
          </p:cNvPr>
          <p:cNvSpPr>
            <a:spLocks noGrp="1"/>
          </p:cNvSpPr>
          <p:nvPr>
            <p:ph type="body" sz="quarter" idx="12" hasCustomPrompt="1"/>
          </p:nvPr>
        </p:nvSpPr>
        <p:spPr>
          <a:xfrm>
            <a:off x="5814443"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8" name="Pladsholder til tekst 7">
            <a:extLst>
              <a:ext uri="{FF2B5EF4-FFF2-40B4-BE49-F238E27FC236}">
                <a16:creationId xmlns:a16="http://schemas.microsoft.com/office/drawing/2014/main" id="{E59909E4-8FA0-46C6-84E0-115F89CAF5CC}"/>
              </a:ext>
            </a:extLst>
          </p:cNvPr>
          <p:cNvSpPr>
            <a:spLocks noGrp="1"/>
          </p:cNvSpPr>
          <p:nvPr>
            <p:ph type="body" sz="quarter" idx="13" hasCustomPrompt="1"/>
          </p:nvPr>
        </p:nvSpPr>
        <p:spPr>
          <a:xfrm>
            <a:off x="7998166"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9" name="Pladsholder til tekst 7">
            <a:extLst>
              <a:ext uri="{FF2B5EF4-FFF2-40B4-BE49-F238E27FC236}">
                <a16:creationId xmlns:a16="http://schemas.microsoft.com/office/drawing/2014/main" id="{78521653-29EE-4728-85AA-E5712944C984}"/>
              </a:ext>
            </a:extLst>
          </p:cNvPr>
          <p:cNvSpPr>
            <a:spLocks noGrp="1"/>
          </p:cNvSpPr>
          <p:nvPr>
            <p:ph type="body" sz="quarter" idx="14" hasCustomPrompt="1"/>
          </p:nvPr>
        </p:nvSpPr>
        <p:spPr>
          <a:xfrm>
            <a:off x="10181889"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50" name="Pladsholder til tekst 7">
            <a:extLst>
              <a:ext uri="{FF2B5EF4-FFF2-40B4-BE49-F238E27FC236}">
                <a16:creationId xmlns:a16="http://schemas.microsoft.com/office/drawing/2014/main" id="{658415F1-7EA0-4D15-8877-3A8E9300E7F5}"/>
              </a:ext>
            </a:extLst>
          </p:cNvPr>
          <p:cNvSpPr>
            <a:spLocks noGrp="1"/>
          </p:cNvSpPr>
          <p:nvPr>
            <p:ph type="body" sz="quarter" idx="15" hasCustomPrompt="1"/>
          </p:nvPr>
        </p:nvSpPr>
        <p:spPr>
          <a:xfrm>
            <a:off x="816722"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1" name="Pladsholder til tekst 7">
            <a:extLst>
              <a:ext uri="{FF2B5EF4-FFF2-40B4-BE49-F238E27FC236}">
                <a16:creationId xmlns:a16="http://schemas.microsoft.com/office/drawing/2014/main" id="{41410F83-ECF2-4E75-B584-3DA2EAF56E3B}"/>
              </a:ext>
            </a:extLst>
          </p:cNvPr>
          <p:cNvSpPr>
            <a:spLocks noGrp="1"/>
          </p:cNvSpPr>
          <p:nvPr>
            <p:ph type="body" sz="quarter" idx="16" hasCustomPrompt="1"/>
          </p:nvPr>
        </p:nvSpPr>
        <p:spPr>
          <a:xfrm>
            <a:off x="3000445"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2" name="Pladsholder til tekst 7">
            <a:extLst>
              <a:ext uri="{FF2B5EF4-FFF2-40B4-BE49-F238E27FC236}">
                <a16:creationId xmlns:a16="http://schemas.microsoft.com/office/drawing/2014/main" id="{9A54AFD2-87F8-44B0-A142-E785F4EFAE67}"/>
              </a:ext>
            </a:extLst>
          </p:cNvPr>
          <p:cNvSpPr>
            <a:spLocks noGrp="1"/>
          </p:cNvSpPr>
          <p:nvPr>
            <p:ph type="body" sz="quarter" idx="17" hasCustomPrompt="1"/>
          </p:nvPr>
        </p:nvSpPr>
        <p:spPr>
          <a:xfrm>
            <a:off x="5184168"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9E6581A5-C275-43A6-A3DC-689B8D84B85A}"/>
              </a:ext>
            </a:extLst>
          </p:cNvPr>
          <p:cNvSpPr>
            <a:spLocks noGrp="1"/>
          </p:cNvSpPr>
          <p:nvPr>
            <p:ph type="body" sz="quarter" idx="18" hasCustomPrompt="1"/>
          </p:nvPr>
        </p:nvSpPr>
        <p:spPr>
          <a:xfrm>
            <a:off x="7367891"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4" name="Pladsholder til tekst 7">
            <a:extLst>
              <a:ext uri="{FF2B5EF4-FFF2-40B4-BE49-F238E27FC236}">
                <a16:creationId xmlns:a16="http://schemas.microsoft.com/office/drawing/2014/main" id="{8F1F3945-A3FB-48FD-B404-F63EC296E82D}"/>
              </a:ext>
            </a:extLst>
          </p:cNvPr>
          <p:cNvSpPr>
            <a:spLocks noGrp="1"/>
          </p:cNvSpPr>
          <p:nvPr>
            <p:ph type="body" sz="quarter" idx="19" hasCustomPrompt="1"/>
          </p:nvPr>
        </p:nvSpPr>
        <p:spPr>
          <a:xfrm>
            <a:off x="9551614"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9A24DF51-2ACB-408F-B996-80093BEF8D97}"/>
              </a:ext>
            </a:extLst>
          </p:cNvPr>
          <p:cNvSpPr>
            <a:spLocks noGrp="1"/>
          </p:cNvSpPr>
          <p:nvPr>
            <p:ph type="body" sz="quarter" idx="20" hasCustomPrompt="1"/>
          </p:nvPr>
        </p:nvSpPr>
        <p:spPr>
          <a:xfrm>
            <a:off x="816722"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6" name="Pladsholder til tekst 7">
            <a:extLst>
              <a:ext uri="{FF2B5EF4-FFF2-40B4-BE49-F238E27FC236}">
                <a16:creationId xmlns:a16="http://schemas.microsoft.com/office/drawing/2014/main" id="{2054AA2B-A473-44C5-9F92-5013B72F2DA9}"/>
              </a:ext>
            </a:extLst>
          </p:cNvPr>
          <p:cNvSpPr>
            <a:spLocks noGrp="1"/>
          </p:cNvSpPr>
          <p:nvPr>
            <p:ph type="body" sz="quarter" idx="21" hasCustomPrompt="1"/>
          </p:nvPr>
        </p:nvSpPr>
        <p:spPr>
          <a:xfrm>
            <a:off x="3000445"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7" name="Pladsholder til tekst 7">
            <a:extLst>
              <a:ext uri="{FF2B5EF4-FFF2-40B4-BE49-F238E27FC236}">
                <a16:creationId xmlns:a16="http://schemas.microsoft.com/office/drawing/2014/main" id="{589A1743-23F5-4FA4-930A-0101D126E838}"/>
              </a:ext>
            </a:extLst>
          </p:cNvPr>
          <p:cNvSpPr>
            <a:spLocks noGrp="1"/>
          </p:cNvSpPr>
          <p:nvPr>
            <p:ph type="body" sz="quarter" idx="22" hasCustomPrompt="1"/>
          </p:nvPr>
        </p:nvSpPr>
        <p:spPr>
          <a:xfrm>
            <a:off x="5184168"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8" name="Pladsholder til tekst 7">
            <a:extLst>
              <a:ext uri="{FF2B5EF4-FFF2-40B4-BE49-F238E27FC236}">
                <a16:creationId xmlns:a16="http://schemas.microsoft.com/office/drawing/2014/main" id="{1580BECD-5974-4E9E-ABB0-2E49BC36C3A2}"/>
              </a:ext>
            </a:extLst>
          </p:cNvPr>
          <p:cNvSpPr>
            <a:spLocks noGrp="1"/>
          </p:cNvSpPr>
          <p:nvPr>
            <p:ph type="body" sz="quarter" idx="23" hasCustomPrompt="1"/>
          </p:nvPr>
        </p:nvSpPr>
        <p:spPr>
          <a:xfrm>
            <a:off x="7367891"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9" name="Pladsholder til tekst 7">
            <a:extLst>
              <a:ext uri="{FF2B5EF4-FFF2-40B4-BE49-F238E27FC236}">
                <a16:creationId xmlns:a16="http://schemas.microsoft.com/office/drawing/2014/main" id="{1E77FF20-D70F-4D5B-AA0E-F95C84496228}"/>
              </a:ext>
            </a:extLst>
          </p:cNvPr>
          <p:cNvSpPr>
            <a:spLocks noGrp="1"/>
          </p:cNvSpPr>
          <p:nvPr>
            <p:ph type="body" sz="quarter" idx="24" hasCustomPrompt="1"/>
          </p:nvPr>
        </p:nvSpPr>
        <p:spPr>
          <a:xfrm>
            <a:off x="9551614"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14249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 stor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374248" y="1678609"/>
            <a:ext cx="720749" cy="715643"/>
            <a:chOff x="1380471" y="2539224"/>
            <a:chExt cx="720749" cy="715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3"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14" name="Gruppe 113">
            <a:extLst>
              <a:ext uri="{FF2B5EF4-FFF2-40B4-BE49-F238E27FC236}">
                <a16:creationId xmlns:a16="http://schemas.microsoft.com/office/drawing/2014/main" id="{5CE23833-4A1E-4D7F-8CFE-F1AAB808E452}"/>
              </a:ext>
            </a:extLst>
          </p:cNvPr>
          <p:cNvGrpSpPr/>
          <p:nvPr userDrawn="1"/>
        </p:nvGrpSpPr>
        <p:grpSpPr>
          <a:xfrm>
            <a:off x="3557971" y="1678609"/>
            <a:ext cx="720749" cy="715643"/>
            <a:chOff x="1380471" y="2539224"/>
            <a:chExt cx="720749" cy="715643"/>
          </a:xfrm>
        </p:grpSpPr>
        <p:sp>
          <p:nvSpPr>
            <p:cNvPr id="121" name="Rektangel 120">
              <a:extLst>
                <a:ext uri="{FF2B5EF4-FFF2-40B4-BE49-F238E27FC236}">
                  <a16:creationId xmlns:a16="http://schemas.microsoft.com/office/drawing/2014/main" id="{8AAC9509-4177-4A02-81FB-C2A1EFCB7239}"/>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24" name="Gruppe 123">
            <a:extLst>
              <a:ext uri="{FF2B5EF4-FFF2-40B4-BE49-F238E27FC236}">
                <a16:creationId xmlns:a16="http://schemas.microsoft.com/office/drawing/2014/main" id="{A2BC4C38-5381-47A6-B0CF-11F29D9D2376}"/>
              </a:ext>
            </a:extLst>
          </p:cNvPr>
          <p:cNvGrpSpPr/>
          <p:nvPr userDrawn="1"/>
        </p:nvGrpSpPr>
        <p:grpSpPr>
          <a:xfrm>
            <a:off x="5741694" y="1678609"/>
            <a:ext cx="720749" cy="715643"/>
            <a:chOff x="1380471" y="2539224"/>
            <a:chExt cx="720749" cy="715643"/>
          </a:xfrm>
        </p:grpSpPr>
        <p:sp>
          <p:nvSpPr>
            <p:cNvPr id="131" name="Rektangel 130">
              <a:extLst>
                <a:ext uri="{FF2B5EF4-FFF2-40B4-BE49-F238E27FC236}">
                  <a16:creationId xmlns:a16="http://schemas.microsoft.com/office/drawing/2014/main" id="{65A89AA1-86D5-4C42-9C54-A2A5F54A20C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34" name="Gruppe 133">
            <a:extLst>
              <a:ext uri="{FF2B5EF4-FFF2-40B4-BE49-F238E27FC236}">
                <a16:creationId xmlns:a16="http://schemas.microsoft.com/office/drawing/2014/main" id="{06D28F64-AA11-4C6A-A3BF-33B7D860E9B8}"/>
              </a:ext>
            </a:extLst>
          </p:cNvPr>
          <p:cNvGrpSpPr/>
          <p:nvPr userDrawn="1"/>
        </p:nvGrpSpPr>
        <p:grpSpPr>
          <a:xfrm>
            <a:off x="7925417" y="1678609"/>
            <a:ext cx="720749" cy="715643"/>
            <a:chOff x="1380471" y="2539224"/>
            <a:chExt cx="720749" cy="715643"/>
          </a:xfrm>
        </p:grpSpPr>
        <p:sp>
          <p:nvSpPr>
            <p:cNvPr id="141" name="Rektangel 140">
              <a:extLst>
                <a:ext uri="{FF2B5EF4-FFF2-40B4-BE49-F238E27FC236}">
                  <a16:creationId xmlns:a16="http://schemas.microsoft.com/office/drawing/2014/main" id="{F1BCD01F-9ACB-4F5F-B0ED-0D25AB08B145}"/>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44" name="Gruppe 143">
            <a:extLst>
              <a:ext uri="{FF2B5EF4-FFF2-40B4-BE49-F238E27FC236}">
                <a16:creationId xmlns:a16="http://schemas.microsoft.com/office/drawing/2014/main" id="{FC8A441D-919D-4AF0-9796-51FFAD9F82D8}"/>
              </a:ext>
            </a:extLst>
          </p:cNvPr>
          <p:cNvGrpSpPr/>
          <p:nvPr userDrawn="1"/>
        </p:nvGrpSpPr>
        <p:grpSpPr>
          <a:xfrm>
            <a:off x="10109140" y="1678609"/>
            <a:ext cx="720749" cy="715643"/>
            <a:chOff x="1380471" y="2539224"/>
            <a:chExt cx="720749" cy="715643"/>
          </a:xfrm>
        </p:grpSpPr>
        <p:sp>
          <p:nvSpPr>
            <p:cNvPr id="151" name="Rektangel 150">
              <a:extLst>
                <a:ext uri="{FF2B5EF4-FFF2-40B4-BE49-F238E27FC236}">
                  <a16:creationId xmlns:a16="http://schemas.microsoft.com/office/drawing/2014/main" id="{E8B75EEC-745C-4D4C-8BC3-896CD2D86AC4}"/>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cxnSp>
        <p:nvCxnSpPr>
          <p:cNvPr id="56" name="Lige forbindelse 55">
            <a:extLst>
              <a:ext uri="{FF2B5EF4-FFF2-40B4-BE49-F238E27FC236}">
                <a16:creationId xmlns:a16="http://schemas.microsoft.com/office/drawing/2014/main" id="{ABAD6483-8063-41B6-9650-9B7CA57A9CCF}"/>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47">
            <a:extLst>
              <a:ext uri="{FF2B5EF4-FFF2-40B4-BE49-F238E27FC236}">
                <a16:creationId xmlns:a16="http://schemas.microsoft.com/office/drawing/2014/main" id="{495541D9-5EAC-433D-AD60-45E81D3D070C}"/>
              </a:ext>
            </a:extLst>
          </p:cNvPr>
          <p:cNvSpPr txBox="1">
            <a:spLocks noChangeAspect="1"/>
          </p:cNvSpPr>
          <p:nvPr userDrawn="1"/>
        </p:nvSpPr>
        <p:spPr>
          <a:xfrm>
            <a:off x="1626622"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8" name="TextBox 47">
            <a:extLst>
              <a:ext uri="{FF2B5EF4-FFF2-40B4-BE49-F238E27FC236}">
                <a16:creationId xmlns:a16="http://schemas.microsoft.com/office/drawing/2014/main" id="{33C22E5A-43E8-4995-AEF4-587D1C1FC8B8}"/>
              </a:ext>
            </a:extLst>
          </p:cNvPr>
          <p:cNvSpPr txBox="1">
            <a:spLocks noChangeAspect="1"/>
          </p:cNvSpPr>
          <p:nvPr userDrawn="1"/>
        </p:nvSpPr>
        <p:spPr>
          <a:xfrm>
            <a:off x="3810345"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9" name="TextBox 47">
            <a:extLst>
              <a:ext uri="{FF2B5EF4-FFF2-40B4-BE49-F238E27FC236}">
                <a16:creationId xmlns:a16="http://schemas.microsoft.com/office/drawing/2014/main" id="{D39A2E45-2491-4E1C-B1FB-A51E6DCD97DC}"/>
              </a:ext>
            </a:extLst>
          </p:cNvPr>
          <p:cNvSpPr txBox="1">
            <a:spLocks noChangeAspect="1"/>
          </p:cNvSpPr>
          <p:nvPr userDrawn="1"/>
        </p:nvSpPr>
        <p:spPr>
          <a:xfrm>
            <a:off x="5994068"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0" name="TextBox 47">
            <a:extLst>
              <a:ext uri="{FF2B5EF4-FFF2-40B4-BE49-F238E27FC236}">
                <a16:creationId xmlns:a16="http://schemas.microsoft.com/office/drawing/2014/main" id="{D829223F-7CE0-4262-AE5F-DEF936C74485}"/>
              </a:ext>
            </a:extLst>
          </p:cNvPr>
          <p:cNvSpPr txBox="1">
            <a:spLocks noChangeAspect="1"/>
          </p:cNvSpPr>
          <p:nvPr userDrawn="1"/>
        </p:nvSpPr>
        <p:spPr>
          <a:xfrm>
            <a:off x="8177791"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1" name="TextBox 47">
            <a:extLst>
              <a:ext uri="{FF2B5EF4-FFF2-40B4-BE49-F238E27FC236}">
                <a16:creationId xmlns:a16="http://schemas.microsoft.com/office/drawing/2014/main" id="{3533FA23-C20C-42F9-98D0-EB1B60BD217B}"/>
              </a:ext>
            </a:extLst>
          </p:cNvPr>
          <p:cNvSpPr txBox="1">
            <a:spLocks noChangeAspect="1"/>
          </p:cNvSpPr>
          <p:nvPr userDrawn="1"/>
        </p:nvSpPr>
        <p:spPr>
          <a:xfrm>
            <a:off x="10361514"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6" name="Pladsholder til tekst 7">
            <a:extLst>
              <a:ext uri="{FF2B5EF4-FFF2-40B4-BE49-F238E27FC236}">
                <a16:creationId xmlns:a16="http://schemas.microsoft.com/office/drawing/2014/main" id="{6A49EB85-724B-4981-8AA3-A32383786DF7}"/>
              </a:ext>
            </a:extLst>
          </p:cNvPr>
          <p:cNvSpPr>
            <a:spLocks noGrp="1"/>
          </p:cNvSpPr>
          <p:nvPr>
            <p:ph type="body" sz="quarter" idx="10" hasCustomPrompt="1"/>
          </p:nvPr>
        </p:nvSpPr>
        <p:spPr>
          <a:xfrm>
            <a:off x="1446997"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7" name="Pladsholder til tekst 7">
            <a:extLst>
              <a:ext uri="{FF2B5EF4-FFF2-40B4-BE49-F238E27FC236}">
                <a16:creationId xmlns:a16="http://schemas.microsoft.com/office/drawing/2014/main" id="{74ACA55F-EBB1-4A53-999C-3D4C3C5C82FF}"/>
              </a:ext>
            </a:extLst>
          </p:cNvPr>
          <p:cNvSpPr>
            <a:spLocks noGrp="1"/>
          </p:cNvSpPr>
          <p:nvPr>
            <p:ph type="body" sz="quarter" idx="11" hasCustomPrompt="1"/>
          </p:nvPr>
        </p:nvSpPr>
        <p:spPr>
          <a:xfrm>
            <a:off x="3630720"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8" name="Pladsholder til tekst 7">
            <a:extLst>
              <a:ext uri="{FF2B5EF4-FFF2-40B4-BE49-F238E27FC236}">
                <a16:creationId xmlns:a16="http://schemas.microsoft.com/office/drawing/2014/main" id="{145EAA9E-CC3A-4954-9CD9-679DEAD1059F}"/>
              </a:ext>
            </a:extLst>
          </p:cNvPr>
          <p:cNvSpPr>
            <a:spLocks noGrp="1"/>
          </p:cNvSpPr>
          <p:nvPr>
            <p:ph type="body" sz="quarter" idx="12" hasCustomPrompt="1"/>
          </p:nvPr>
        </p:nvSpPr>
        <p:spPr>
          <a:xfrm>
            <a:off x="5814443"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9" name="Pladsholder til tekst 7">
            <a:extLst>
              <a:ext uri="{FF2B5EF4-FFF2-40B4-BE49-F238E27FC236}">
                <a16:creationId xmlns:a16="http://schemas.microsoft.com/office/drawing/2014/main" id="{1AA40DAB-4BAA-4CB8-96B2-D7B58C10EB29}"/>
              </a:ext>
            </a:extLst>
          </p:cNvPr>
          <p:cNvSpPr>
            <a:spLocks noGrp="1"/>
          </p:cNvSpPr>
          <p:nvPr>
            <p:ph type="body" sz="quarter" idx="13" hasCustomPrompt="1"/>
          </p:nvPr>
        </p:nvSpPr>
        <p:spPr>
          <a:xfrm>
            <a:off x="7998166"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50" name="Pladsholder til tekst 7">
            <a:extLst>
              <a:ext uri="{FF2B5EF4-FFF2-40B4-BE49-F238E27FC236}">
                <a16:creationId xmlns:a16="http://schemas.microsoft.com/office/drawing/2014/main" id="{ABA422C2-2845-40F1-A7F4-FBC776C2300F}"/>
              </a:ext>
            </a:extLst>
          </p:cNvPr>
          <p:cNvSpPr>
            <a:spLocks noGrp="1"/>
          </p:cNvSpPr>
          <p:nvPr>
            <p:ph type="body" sz="quarter" idx="14" hasCustomPrompt="1"/>
          </p:nvPr>
        </p:nvSpPr>
        <p:spPr>
          <a:xfrm>
            <a:off x="10181889"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51" name="Pladsholder til tekst 7">
            <a:extLst>
              <a:ext uri="{FF2B5EF4-FFF2-40B4-BE49-F238E27FC236}">
                <a16:creationId xmlns:a16="http://schemas.microsoft.com/office/drawing/2014/main" id="{409D7CB4-3C90-4CB5-A7A4-830370864A7D}"/>
              </a:ext>
            </a:extLst>
          </p:cNvPr>
          <p:cNvSpPr>
            <a:spLocks noGrp="1"/>
          </p:cNvSpPr>
          <p:nvPr>
            <p:ph type="body" sz="quarter" idx="15" hasCustomPrompt="1"/>
          </p:nvPr>
        </p:nvSpPr>
        <p:spPr>
          <a:xfrm>
            <a:off x="816722"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2" name="Pladsholder til tekst 7">
            <a:extLst>
              <a:ext uri="{FF2B5EF4-FFF2-40B4-BE49-F238E27FC236}">
                <a16:creationId xmlns:a16="http://schemas.microsoft.com/office/drawing/2014/main" id="{4381D52C-7149-4627-969A-140D499D07E7}"/>
              </a:ext>
            </a:extLst>
          </p:cNvPr>
          <p:cNvSpPr>
            <a:spLocks noGrp="1"/>
          </p:cNvSpPr>
          <p:nvPr>
            <p:ph type="body" sz="quarter" idx="16" hasCustomPrompt="1"/>
          </p:nvPr>
        </p:nvSpPr>
        <p:spPr>
          <a:xfrm>
            <a:off x="3000445"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04A2C742-0564-483B-9F8A-B1CC4F458DD7}"/>
              </a:ext>
            </a:extLst>
          </p:cNvPr>
          <p:cNvSpPr>
            <a:spLocks noGrp="1"/>
          </p:cNvSpPr>
          <p:nvPr>
            <p:ph type="body" sz="quarter" idx="17" hasCustomPrompt="1"/>
          </p:nvPr>
        </p:nvSpPr>
        <p:spPr>
          <a:xfrm>
            <a:off x="5184168"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4" name="Pladsholder til tekst 7">
            <a:extLst>
              <a:ext uri="{FF2B5EF4-FFF2-40B4-BE49-F238E27FC236}">
                <a16:creationId xmlns:a16="http://schemas.microsoft.com/office/drawing/2014/main" id="{B39E72AF-C1DE-4885-9A34-57266333381B}"/>
              </a:ext>
            </a:extLst>
          </p:cNvPr>
          <p:cNvSpPr>
            <a:spLocks noGrp="1"/>
          </p:cNvSpPr>
          <p:nvPr>
            <p:ph type="body" sz="quarter" idx="18" hasCustomPrompt="1"/>
          </p:nvPr>
        </p:nvSpPr>
        <p:spPr>
          <a:xfrm>
            <a:off x="7367891"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D73CB851-B68B-4FE9-8D82-555C75F361BB}"/>
              </a:ext>
            </a:extLst>
          </p:cNvPr>
          <p:cNvSpPr>
            <a:spLocks noGrp="1"/>
          </p:cNvSpPr>
          <p:nvPr>
            <p:ph type="body" sz="quarter" idx="19" hasCustomPrompt="1"/>
          </p:nvPr>
        </p:nvSpPr>
        <p:spPr>
          <a:xfrm>
            <a:off x="9551614"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2" name="Pladsholder til tekst 7">
            <a:extLst>
              <a:ext uri="{FF2B5EF4-FFF2-40B4-BE49-F238E27FC236}">
                <a16:creationId xmlns:a16="http://schemas.microsoft.com/office/drawing/2014/main" id="{2AEE3704-DDD3-4309-AA39-4623D27E78EB}"/>
              </a:ext>
            </a:extLst>
          </p:cNvPr>
          <p:cNvSpPr>
            <a:spLocks noGrp="1"/>
          </p:cNvSpPr>
          <p:nvPr>
            <p:ph type="body" sz="quarter" idx="20" hasCustomPrompt="1"/>
          </p:nvPr>
        </p:nvSpPr>
        <p:spPr>
          <a:xfrm>
            <a:off x="816722"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3" name="Pladsholder til tekst 7">
            <a:extLst>
              <a:ext uri="{FF2B5EF4-FFF2-40B4-BE49-F238E27FC236}">
                <a16:creationId xmlns:a16="http://schemas.microsoft.com/office/drawing/2014/main" id="{C5D13959-5975-4770-B374-3A0338C68497}"/>
              </a:ext>
            </a:extLst>
          </p:cNvPr>
          <p:cNvSpPr>
            <a:spLocks noGrp="1"/>
          </p:cNvSpPr>
          <p:nvPr>
            <p:ph type="body" sz="quarter" idx="21" hasCustomPrompt="1"/>
          </p:nvPr>
        </p:nvSpPr>
        <p:spPr>
          <a:xfrm>
            <a:off x="3000445"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4" name="Pladsholder til tekst 7">
            <a:extLst>
              <a:ext uri="{FF2B5EF4-FFF2-40B4-BE49-F238E27FC236}">
                <a16:creationId xmlns:a16="http://schemas.microsoft.com/office/drawing/2014/main" id="{E6BE6E3F-79D3-4B8E-B1CB-1864E420E30B}"/>
              </a:ext>
            </a:extLst>
          </p:cNvPr>
          <p:cNvSpPr>
            <a:spLocks noGrp="1"/>
          </p:cNvSpPr>
          <p:nvPr>
            <p:ph type="body" sz="quarter" idx="22" hasCustomPrompt="1"/>
          </p:nvPr>
        </p:nvSpPr>
        <p:spPr>
          <a:xfrm>
            <a:off x="5184168"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5" name="Pladsholder til tekst 7">
            <a:extLst>
              <a:ext uri="{FF2B5EF4-FFF2-40B4-BE49-F238E27FC236}">
                <a16:creationId xmlns:a16="http://schemas.microsoft.com/office/drawing/2014/main" id="{72B50563-F5C9-4341-A5CA-13BD0E7B0176}"/>
              </a:ext>
            </a:extLst>
          </p:cNvPr>
          <p:cNvSpPr>
            <a:spLocks noGrp="1"/>
          </p:cNvSpPr>
          <p:nvPr>
            <p:ph type="body" sz="quarter" idx="23" hasCustomPrompt="1"/>
          </p:nvPr>
        </p:nvSpPr>
        <p:spPr>
          <a:xfrm>
            <a:off x="7367891"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6" name="Pladsholder til tekst 7">
            <a:extLst>
              <a:ext uri="{FF2B5EF4-FFF2-40B4-BE49-F238E27FC236}">
                <a16:creationId xmlns:a16="http://schemas.microsoft.com/office/drawing/2014/main" id="{8AFE0861-1CC7-4058-B014-CDFC824334B6}"/>
              </a:ext>
            </a:extLst>
          </p:cNvPr>
          <p:cNvSpPr>
            <a:spLocks noGrp="1"/>
          </p:cNvSpPr>
          <p:nvPr>
            <p:ph type="body" sz="quarter" idx="24" hasCustomPrompt="1"/>
          </p:nvPr>
        </p:nvSpPr>
        <p:spPr>
          <a:xfrm>
            <a:off x="9551614"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2644877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 - stor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374248" y="1678609"/>
            <a:ext cx="720749" cy="715643"/>
            <a:chOff x="1380471" y="2539224"/>
            <a:chExt cx="720749" cy="715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3"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14" name="Gruppe 113">
            <a:extLst>
              <a:ext uri="{FF2B5EF4-FFF2-40B4-BE49-F238E27FC236}">
                <a16:creationId xmlns:a16="http://schemas.microsoft.com/office/drawing/2014/main" id="{5CE23833-4A1E-4D7F-8CFE-F1AAB808E452}"/>
              </a:ext>
            </a:extLst>
          </p:cNvPr>
          <p:cNvGrpSpPr/>
          <p:nvPr userDrawn="1"/>
        </p:nvGrpSpPr>
        <p:grpSpPr>
          <a:xfrm>
            <a:off x="3557971" y="1678609"/>
            <a:ext cx="720749" cy="715643"/>
            <a:chOff x="1380471" y="2539224"/>
            <a:chExt cx="720749" cy="715643"/>
          </a:xfrm>
        </p:grpSpPr>
        <p:sp>
          <p:nvSpPr>
            <p:cNvPr id="121" name="Rektangel 120">
              <a:extLst>
                <a:ext uri="{FF2B5EF4-FFF2-40B4-BE49-F238E27FC236}">
                  <a16:creationId xmlns:a16="http://schemas.microsoft.com/office/drawing/2014/main" id="{8AAC9509-4177-4A02-81FB-C2A1EFCB7239}"/>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24" name="Gruppe 123">
            <a:extLst>
              <a:ext uri="{FF2B5EF4-FFF2-40B4-BE49-F238E27FC236}">
                <a16:creationId xmlns:a16="http://schemas.microsoft.com/office/drawing/2014/main" id="{A2BC4C38-5381-47A6-B0CF-11F29D9D2376}"/>
              </a:ext>
            </a:extLst>
          </p:cNvPr>
          <p:cNvGrpSpPr/>
          <p:nvPr userDrawn="1"/>
        </p:nvGrpSpPr>
        <p:grpSpPr>
          <a:xfrm>
            <a:off x="5741694" y="1678609"/>
            <a:ext cx="720749" cy="715643"/>
            <a:chOff x="1380471" y="2539224"/>
            <a:chExt cx="720749" cy="715643"/>
          </a:xfrm>
        </p:grpSpPr>
        <p:sp>
          <p:nvSpPr>
            <p:cNvPr id="131" name="Rektangel 130">
              <a:extLst>
                <a:ext uri="{FF2B5EF4-FFF2-40B4-BE49-F238E27FC236}">
                  <a16:creationId xmlns:a16="http://schemas.microsoft.com/office/drawing/2014/main" id="{65A89AA1-86D5-4C42-9C54-A2A5F54A20C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34" name="Gruppe 133">
            <a:extLst>
              <a:ext uri="{FF2B5EF4-FFF2-40B4-BE49-F238E27FC236}">
                <a16:creationId xmlns:a16="http://schemas.microsoft.com/office/drawing/2014/main" id="{06D28F64-AA11-4C6A-A3BF-33B7D860E9B8}"/>
              </a:ext>
            </a:extLst>
          </p:cNvPr>
          <p:cNvGrpSpPr/>
          <p:nvPr userDrawn="1"/>
        </p:nvGrpSpPr>
        <p:grpSpPr>
          <a:xfrm>
            <a:off x="7925417" y="1678609"/>
            <a:ext cx="720749" cy="715643"/>
            <a:chOff x="1380471" y="2539224"/>
            <a:chExt cx="720749" cy="715643"/>
          </a:xfrm>
        </p:grpSpPr>
        <p:sp>
          <p:nvSpPr>
            <p:cNvPr id="141" name="Rektangel 140">
              <a:extLst>
                <a:ext uri="{FF2B5EF4-FFF2-40B4-BE49-F238E27FC236}">
                  <a16:creationId xmlns:a16="http://schemas.microsoft.com/office/drawing/2014/main" id="{F1BCD01F-9ACB-4F5F-B0ED-0D25AB08B145}"/>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44" name="Gruppe 143">
            <a:extLst>
              <a:ext uri="{FF2B5EF4-FFF2-40B4-BE49-F238E27FC236}">
                <a16:creationId xmlns:a16="http://schemas.microsoft.com/office/drawing/2014/main" id="{FC8A441D-919D-4AF0-9796-51FFAD9F82D8}"/>
              </a:ext>
            </a:extLst>
          </p:cNvPr>
          <p:cNvGrpSpPr/>
          <p:nvPr userDrawn="1"/>
        </p:nvGrpSpPr>
        <p:grpSpPr>
          <a:xfrm>
            <a:off x="10109140" y="1678609"/>
            <a:ext cx="720749" cy="715643"/>
            <a:chOff x="1380471" y="2539224"/>
            <a:chExt cx="720749" cy="715643"/>
          </a:xfrm>
        </p:grpSpPr>
        <p:sp>
          <p:nvSpPr>
            <p:cNvPr id="151" name="Rektangel 150">
              <a:extLst>
                <a:ext uri="{FF2B5EF4-FFF2-40B4-BE49-F238E27FC236}">
                  <a16:creationId xmlns:a16="http://schemas.microsoft.com/office/drawing/2014/main" id="{E8B75EEC-745C-4D4C-8BC3-896CD2D86AC4}"/>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cxnSp>
        <p:nvCxnSpPr>
          <p:cNvPr id="56" name="Lige forbindelse 55">
            <a:extLst>
              <a:ext uri="{FF2B5EF4-FFF2-40B4-BE49-F238E27FC236}">
                <a16:creationId xmlns:a16="http://schemas.microsoft.com/office/drawing/2014/main" id="{ABAD6483-8063-41B6-9650-9B7CA57A9CCF}"/>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47">
            <a:extLst>
              <a:ext uri="{FF2B5EF4-FFF2-40B4-BE49-F238E27FC236}">
                <a16:creationId xmlns:a16="http://schemas.microsoft.com/office/drawing/2014/main" id="{495541D9-5EAC-433D-AD60-45E81D3D070C}"/>
              </a:ext>
            </a:extLst>
          </p:cNvPr>
          <p:cNvSpPr txBox="1">
            <a:spLocks noChangeAspect="1"/>
          </p:cNvSpPr>
          <p:nvPr userDrawn="1"/>
        </p:nvSpPr>
        <p:spPr>
          <a:xfrm>
            <a:off x="1626622"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8" name="TextBox 47">
            <a:extLst>
              <a:ext uri="{FF2B5EF4-FFF2-40B4-BE49-F238E27FC236}">
                <a16:creationId xmlns:a16="http://schemas.microsoft.com/office/drawing/2014/main" id="{33C22E5A-43E8-4995-AEF4-587D1C1FC8B8}"/>
              </a:ext>
            </a:extLst>
          </p:cNvPr>
          <p:cNvSpPr txBox="1">
            <a:spLocks noChangeAspect="1"/>
          </p:cNvSpPr>
          <p:nvPr userDrawn="1"/>
        </p:nvSpPr>
        <p:spPr>
          <a:xfrm>
            <a:off x="3810345"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9" name="TextBox 47">
            <a:extLst>
              <a:ext uri="{FF2B5EF4-FFF2-40B4-BE49-F238E27FC236}">
                <a16:creationId xmlns:a16="http://schemas.microsoft.com/office/drawing/2014/main" id="{D39A2E45-2491-4E1C-B1FB-A51E6DCD97DC}"/>
              </a:ext>
            </a:extLst>
          </p:cNvPr>
          <p:cNvSpPr txBox="1">
            <a:spLocks noChangeAspect="1"/>
          </p:cNvSpPr>
          <p:nvPr userDrawn="1"/>
        </p:nvSpPr>
        <p:spPr>
          <a:xfrm>
            <a:off x="5994068"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0" name="TextBox 47">
            <a:extLst>
              <a:ext uri="{FF2B5EF4-FFF2-40B4-BE49-F238E27FC236}">
                <a16:creationId xmlns:a16="http://schemas.microsoft.com/office/drawing/2014/main" id="{D829223F-7CE0-4262-AE5F-DEF936C74485}"/>
              </a:ext>
            </a:extLst>
          </p:cNvPr>
          <p:cNvSpPr txBox="1">
            <a:spLocks noChangeAspect="1"/>
          </p:cNvSpPr>
          <p:nvPr userDrawn="1"/>
        </p:nvSpPr>
        <p:spPr>
          <a:xfrm>
            <a:off x="8177791"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1" name="TextBox 47">
            <a:extLst>
              <a:ext uri="{FF2B5EF4-FFF2-40B4-BE49-F238E27FC236}">
                <a16:creationId xmlns:a16="http://schemas.microsoft.com/office/drawing/2014/main" id="{3533FA23-C20C-42F9-98D0-EB1B60BD217B}"/>
              </a:ext>
            </a:extLst>
          </p:cNvPr>
          <p:cNvSpPr txBox="1">
            <a:spLocks noChangeAspect="1"/>
          </p:cNvSpPr>
          <p:nvPr userDrawn="1"/>
        </p:nvSpPr>
        <p:spPr>
          <a:xfrm>
            <a:off x="10361514"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6" name="Pladsholder til tekst 7">
            <a:extLst>
              <a:ext uri="{FF2B5EF4-FFF2-40B4-BE49-F238E27FC236}">
                <a16:creationId xmlns:a16="http://schemas.microsoft.com/office/drawing/2014/main" id="{F095C2A5-17AB-453C-B1AE-D3F281806C30}"/>
              </a:ext>
            </a:extLst>
          </p:cNvPr>
          <p:cNvSpPr>
            <a:spLocks noGrp="1"/>
          </p:cNvSpPr>
          <p:nvPr>
            <p:ph type="body" sz="quarter" idx="10" hasCustomPrompt="1"/>
          </p:nvPr>
        </p:nvSpPr>
        <p:spPr>
          <a:xfrm>
            <a:off x="1446997"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7" name="Pladsholder til tekst 7">
            <a:extLst>
              <a:ext uri="{FF2B5EF4-FFF2-40B4-BE49-F238E27FC236}">
                <a16:creationId xmlns:a16="http://schemas.microsoft.com/office/drawing/2014/main" id="{FDCF7A4E-AC69-4A35-B765-4388CA18F9B1}"/>
              </a:ext>
            </a:extLst>
          </p:cNvPr>
          <p:cNvSpPr>
            <a:spLocks noGrp="1"/>
          </p:cNvSpPr>
          <p:nvPr>
            <p:ph type="body" sz="quarter" idx="11" hasCustomPrompt="1"/>
          </p:nvPr>
        </p:nvSpPr>
        <p:spPr>
          <a:xfrm>
            <a:off x="3630720"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8" name="Pladsholder til tekst 7">
            <a:extLst>
              <a:ext uri="{FF2B5EF4-FFF2-40B4-BE49-F238E27FC236}">
                <a16:creationId xmlns:a16="http://schemas.microsoft.com/office/drawing/2014/main" id="{DBFF8424-5CE7-4E76-B0EE-67D2E5B1CB18}"/>
              </a:ext>
            </a:extLst>
          </p:cNvPr>
          <p:cNvSpPr>
            <a:spLocks noGrp="1"/>
          </p:cNvSpPr>
          <p:nvPr>
            <p:ph type="body" sz="quarter" idx="12" hasCustomPrompt="1"/>
          </p:nvPr>
        </p:nvSpPr>
        <p:spPr>
          <a:xfrm>
            <a:off x="5814443"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9" name="Pladsholder til tekst 7">
            <a:extLst>
              <a:ext uri="{FF2B5EF4-FFF2-40B4-BE49-F238E27FC236}">
                <a16:creationId xmlns:a16="http://schemas.microsoft.com/office/drawing/2014/main" id="{F9B67927-03BE-4C61-9062-A3453249EC0F}"/>
              </a:ext>
            </a:extLst>
          </p:cNvPr>
          <p:cNvSpPr>
            <a:spLocks noGrp="1"/>
          </p:cNvSpPr>
          <p:nvPr>
            <p:ph type="body" sz="quarter" idx="13" hasCustomPrompt="1"/>
          </p:nvPr>
        </p:nvSpPr>
        <p:spPr>
          <a:xfrm>
            <a:off x="7998166"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50" name="Pladsholder til tekst 7">
            <a:extLst>
              <a:ext uri="{FF2B5EF4-FFF2-40B4-BE49-F238E27FC236}">
                <a16:creationId xmlns:a16="http://schemas.microsoft.com/office/drawing/2014/main" id="{286ACE06-EEFE-4047-8914-8916B384F23F}"/>
              </a:ext>
            </a:extLst>
          </p:cNvPr>
          <p:cNvSpPr>
            <a:spLocks noGrp="1"/>
          </p:cNvSpPr>
          <p:nvPr>
            <p:ph type="body" sz="quarter" idx="14" hasCustomPrompt="1"/>
          </p:nvPr>
        </p:nvSpPr>
        <p:spPr>
          <a:xfrm>
            <a:off x="10181889"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51" name="Pladsholder til tekst 7">
            <a:extLst>
              <a:ext uri="{FF2B5EF4-FFF2-40B4-BE49-F238E27FC236}">
                <a16:creationId xmlns:a16="http://schemas.microsoft.com/office/drawing/2014/main" id="{94C252FC-817E-4B4F-80BF-BA09D4206C27}"/>
              </a:ext>
            </a:extLst>
          </p:cNvPr>
          <p:cNvSpPr>
            <a:spLocks noGrp="1"/>
          </p:cNvSpPr>
          <p:nvPr>
            <p:ph type="body" sz="quarter" idx="15" hasCustomPrompt="1"/>
          </p:nvPr>
        </p:nvSpPr>
        <p:spPr>
          <a:xfrm>
            <a:off x="816722"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2" name="Pladsholder til tekst 7">
            <a:extLst>
              <a:ext uri="{FF2B5EF4-FFF2-40B4-BE49-F238E27FC236}">
                <a16:creationId xmlns:a16="http://schemas.microsoft.com/office/drawing/2014/main" id="{2BB63008-4A14-45A3-9E36-13F0B4BE6FFF}"/>
              </a:ext>
            </a:extLst>
          </p:cNvPr>
          <p:cNvSpPr>
            <a:spLocks noGrp="1"/>
          </p:cNvSpPr>
          <p:nvPr>
            <p:ph type="body" sz="quarter" idx="16" hasCustomPrompt="1"/>
          </p:nvPr>
        </p:nvSpPr>
        <p:spPr>
          <a:xfrm>
            <a:off x="3000445"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01A063BB-832E-43C5-AC61-5FFBE123D166}"/>
              </a:ext>
            </a:extLst>
          </p:cNvPr>
          <p:cNvSpPr>
            <a:spLocks noGrp="1"/>
          </p:cNvSpPr>
          <p:nvPr>
            <p:ph type="body" sz="quarter" idx="17" hasCustomPrompt="1"/>
          </p:nvPr>
        </p:nvSpPr>
        <p:spPr>
          <a:xfrm>
            <a:off x="5184168"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4" name="Pladsholder til tekst 7">
            <a:extLst>
              <a:ext uri="{FF2B5EF4-FFF2-40B4-BE49-F238E27FC236}">
                <a16:creationId xmlns:a16="http://schemas.microsoft.com/office/drawing/2014/main" id="{A71E00A5-D4A4-484E-92F4-EDAB661DAD4C}"/>
              </a:ext>
            </a:extLst>
          </p:cNvPr>
          <p:cNvSpPr>
            <a:spLocks noGrp="1"/>
          </p:cNvSpPr>
          <p:nvPr>
            <p:ph type="body" sz="quarter" idx="18" hasCustomPrompt="1"/>
          </p:nvPr>
        </p:nvSpPr>
        <p:spPr>
          <a:xfrm>
            <a:off x="7367891"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538F311C-98A4-4F2C-AF71-C33EE6340849}"/>
              </a:ext>
            </a:extLst>
          </p:cNvPr>
          <p:cNvSpPr>
            <a:spLocks noGrp="1"/>
          </p:cNvSpPr>
          <p:nvPr>
            <p:ph type="body" sz="quarter" idx="19" hasCustomPrompt="1"/>
          </p:nvPr>
        </p:nvSpPr>
        <p:spPr>
          <a:xfrm>
            <a:off x="9551614"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2" name="Pladsholder til tekst 7">
            <a:extLst>
              <a:ext uri="{FF2B5EF4-FFF2-40B4-BE49-F238E27FC236}">
                <a16:creationId xmlns:a16="http://schemas.microsoft.com/office/drawing/2014/main" id="{369508DD-16DB-432E-B375-755DF4577FC0}"/>
              </a:ext>
            </a:extLst>
          </p:cNvPr>
          <p:cNvSpPr>
            <a:spLocks noGrp="1"/>
          </p:cNvSpPr>
          <p:nvPr>
            <p:ph type="body" sz="quarter" idx="20" hasCustomPrompt="1"/>
          </p:nvPr>
        </p:nvSpPr>
        <p:spPr>
          <a:xfrm>
            <a:off x="816722"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3" name="Pladsholder til tekst 7">
            <a:extLst>
              <a:ext uri="{FF2B5EF4-FFF2-40B4-BE49-F238E27FC236}">
                <a16:creationId xmlns:a16="http://schemas.microsoft.com/office/drawing/2014/main" id="{D9552617-95F8-4B4C-962D-EA0FC8D6C3AF}"/>
              </a:ext>
            </a:extLst>
          </p:cNvPr>
          <p:cNvSpPr>
            <a:spLocks noGrp="1"/>
          </p:cNvSpPr>
          <p:nvPr>
            <p:ph type="body" sz="quarter" idx="21" hasCustomPrompt="1"/>
          </p:nvPr>
        </p:nvSpPr>
        <p:spPr>
          <a:xfrm>
            <a:off x="3000445"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4" name="Pladsholder til tekst 7">
            <a:extLst>
              <a:ext uri="{FF2B5EF4-FFF2-40B4-BE49-F238E27FC236}">
                <a16:creationId xmlns:a16="http://schemas.microsoft.com/office/drawing/2014/main" id="{FD8EE1F3-D652-49CD-B975-5994ECC07D12}"/>
              </a:ext>
            </a:extLst>
          </p:cNvPr>
          <p:cNvSpPr>
            <a:spLocks noGrp="1"/>
          </p:cNvSpPr>
          <p:nvPr>
            <p:ph type="body" sz="quarter" idx="22" hasCustomPrompt="1"/>
          </p:nvPr>
        </p:nvSpPr>
        <p:spPr>
          <a:xfrm>
            <a:off x="5184168"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5" name="Pladsholder til tekst 7">
            <a:extLst>
              <a:ext uri="{FF2B5EF4-FFF2-40B4-BE49-F238E27FC236}">
                <a16:creationId xmlns:a16="http://schemas.microsoft.com/office/drawing/2014/main" id="{02BBCD97-01E4-46C5-B56F-DF1C8E0B73B9}"/>
              </a:ext>
            </a:extLst>
          </p:cNvPr>
          <p:cNvSpPr>
            <a:spLocks noGrp="1"/>
          </p:cNvSpPr>
          <p:nvPr>
            <p:ph type="body" sz="quarter" idx="23" hasCustomPrompt="1"/>
          </p:nvPr>
        </p:nvSpPr>
        <p:spPr>
          <a:xfrm>
            <a:off x="7367891"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6" name="Pladsholder til tekst 7">
            <a:extLst>
              <a:ext uri="{FF2B5EF4-FFF2-40B4-BE49-F238E27FC236}">
                <a16:creationId xmlns:a16="http://schemas.microsoft.com/office/drawing/2014/main" id="{712092F0-5115-4F9A-A21D-F25224BBE43A}"/>
              </a:ext>
            </a:extLst>
          </p:cNvPr>
          <p:cNvSpPr>
            <a:spLocks noGrp="1"/>
          </p:cNvSpPr>
          <p:nvPr>
            <p:ph type="body" sz="quarter" idx="24" hasCustomPrompt="1"/>
          </p:nvPr>
        </p:nvSpPr>
        <p:spPr>
          <a:xfrm>
            <a:off x="9551614"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2496447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E0502F-E17C-4323-9D6D-BD6DB10F16C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A8C1D30-5C8F-464F-AB5C-E06C0EB66760}"/>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81616A7-A7CA-43CA-8120-1FBCFFED6C10}"/>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73379D92-48DC-4631-8358-E2F9FC6BE7CD}"/>
              </a:ext>
            </a:extLst>
          </p:cNvPr>
          <p:cNvSpPr>
            <a:spLocks noGrp="1"/>
          </p:cNvSpPr>
          <p:nvPr>
            <p:ph type="dt" sz="half" idx="10"/>
          </p:nvPr>
        </p:nvSpPr>
        <p:spPr/>
        <p:txBody>
          <a:bodyPr/>
          <a:lstStyle/>
          <a:p>
            <a:fld id="{FE9E665B-F97D-415C-88F5-486C1A9D5FEA}" type="datetime1">
              <a:rPr lang="da-DK" smtClean="0"/>
              <a:t>05-09-2025</a:t>
            </a:fld>
            <a:endParaRPr lang="da-DK"/>
          </a:p>
        </p:txBody>
      </p:sp>
      <p:sp>
        <p:nvSpPr>
          <p:cNvPr id="6" name="Pladsholder til sidefod 5">
            <a:extLst>
              <a:ext uri="{FF2B5EF4-FFF2-40B4-BE49-F238E27FC236}">
                <a16:creationId xmlns:a16="http://schemas.microsoft.com/office/drawing/2014/main" id="{0F76E51A-E8CA-46BB-92DE-CBE6E715660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2701E74-5FA9-4076-98F5-D2833EC89F10}"/>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3218537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oces -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41" name="Lige forbindelse 40">
            <a:extLst>
              <a:ext uri="{FF2B5EF4-FFF2-40B4-BE49-F238E27FC236}">
                <a16:creationId xmlns:a16="http://schemas.microsoft.com/office/drawing/2014/main" id="{49209ADC-5A0C-4147-B7A6-2509C72D56A0}"/>
              </a:ext>
            </a:extLst>
          </p:cNvPr>
          <p:cNvCxnSpPr>
            <a:cxnSpLocks/>
          </p:cNvCxnSpPr>
          <p:nvPr userDrawn="1"/>
        </p:nvCxnSpPr>
        <p:spPr>
          <a:xfrm>
            <a:off x="5132389" y="2518129"/>
            <a:ext cx="5688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Lige forbindelse 49">
            <a:extLst>
              <a:ext uri="{FF2B5EF4-FFF2-40B4-BE49-F238E27FC236}">
                <a16:creationId xmlns:a16="http://schemas.microsoft.com/office/drawing/2014/main" id="{190A30AA-3B44-46A0-B19A-086DB78B652D}"/>
              </a:ext>
            </a:extLst>
          </p:cNvPr>
          <p:cNvCxnSpPr>
            <a:cxnSpLocks/>
          </p:cNvCxnSpPr>
          <p:nvPr userDrawn="1"/>
        </p:nvCxnSpPr>
        <p:spPr>
          <a:xfrm flipV="1">
            <a:off x="4424485" y="3926242"/>
            <a:ext cx="6408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1" name="Bue 50">
            <a:extLst>
              <a:ext uri="{FF2B5EF4-FFF2-40B4-BE49-F238E27FC236}">
                <a16:creationId xmlns:a16="http://schemas.microsoft.com/office/drawing/2014/main" id="{E2AC187E-01BE-4228-BAD4-F37EF90CA05B}"/>
              </a:ext>
            </a:extLst>
          </p:cNvPr>
          <p:cNvSpPr>
            <a:spLocks noChangeAspect="1"/>
          </p:cNvSpPr>
          <p:nvPr userDrawn="1"/>
        </p:nvSpPr>
        <p:spPr>
          <a:xfrm>
            <a:off x="10188927" y="2518129"/>
            <a:ext cx="1260000" cy="1416822"/>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52" name="Bue 51">
            <a:extLst>
              <a:ext uri="{FF2B5EF4-FFF2-40B4-BE49-F238E27FC236}">
                <a16:creationId xmlns:a16="http://schemas.microsoft.com/office/drawing/2014/main" id="{57888D71-3067-4010-AA45-FDA68C499ACF}"/>
              </a:ext>
            </a:extLst>
          </p:cNvPr>
          <p:cNvSpPr>
            <a:spLocks noChangeAspect="1"/>
          </p:cNvSpPr>
          <p:nvPr userDrawn="1"/>
        </p:nvSpPr>
        <p:spPr>
          <a:xfrm flipV="1">
            <a:off x="10188924" y="2513073"/>
            <a:ext cx="1260000" cy="1416822"/>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dirty="0"/>
          </a:p>
        </p:txBody>
      </p:sp>
      <p:grpSp>
        <p:nvGrpSpPr>
          <p:cNvPr id="53" name="Gruppe 52">
            <a:extLst>
              <a:ext uri="{FF2B5EF4-FFF2-40B4-BE49-F238E27FC236}">
                <a16:creationId xmlns:a16="http://schemas.microsoft.com/office/drawing/2014/main" id="{6C0DE4ED-1267-4B00-93DE-E9224EDF43ED}"/>
              </a:ext>
            </a:extLst>
          </p:cNvPr>
          <p:cNvGrpSpPr/>
          <p:nvPr userDrawn="1"/>
        </p:nvGrpSpPr>
        <p:grpSpPr>
          <a:xfrm flipH="1">
            <a:off x="3802882" y="3921186"/>
            <a:ext cx="1260003" cy="1421878"/>
            <a:chOff x="5616999" y="4146501"/>
            <a:chExt cx="1260003" cy="1264496"/>
          </a:xfrm>
        </p:grpSpPr>
        <p:sp>
          <p:nvSpPr>
            <p:cNvPr id="54" name="Bue 53">
              <a:extLst>
                <a:ext uri="{FF2B5EF4-FFF2-40B4-BE49-F238E27FC236}">
                  <a16:creationId xmlns:a16="http://schemas.microsoft.com/office/drawing/2014/main" id="{981C4134-F3B3-4BC7-A91F-6F3B73A1BD5D}"/>
                </a:ext>
              </a:extLst>
            </p:cNvPr>
            <p:cNvSpPr>
              <a:spLocks noChangeAspect="1"/>
            </p:cNvSpPr>
            <p:nvPr/>
          </p:nvSpPr>
          <p:spPr>
            <a:xfrm>
              <a:off x="5617002" y="4150997"/>
              <a:ext cx="1260000" cy="1260000"/>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55" name="Bue 54">
              <a:extLst>
                <a:ext uri="{FF2B5EF4-FFF2-40B4-BE49-F238E27FC236}">
                  <a16:creationId xmlns:a16="http://schemas.microsoft.com/office/drawing/2014/main" id="{54420059-B6FF-467A-BF06-481DDEEB476C}"/>
                </a:ext>
              </a:extLst>
            </p:cNvPr>
            <p:cNvSpPr>
              <a:spLocks noChangeAspect="1"/>
            </p:cNvSpPr>
            <p:nvPr/>
          </p:nvSpPr>
          <p:spPr>
            <a:xfrm flipV="1">
              <a:off x="5616999" y="4146501"/>
              <a:ext cx="1260000" cy="1260000"/>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grpSp>
      <p:cxnSp>
        <p:nvCxnSpPr>
          <p:cNvPr id="56" name="Lige forbindelse 55">
            <a:extLst>
              <a:ext uri="{FF2B5EF4-FFF2-40B4-BE49-F238E27FC236}">
                <a16:creationId xmlns:a16="http://schemas.microsoft.com/office/drawing/2014/main" id="{BFD637E7-01CA-4291-A0F8-616FE626FDB1}"/>
              </a:ext>
            </a:extLst>
          </p:cNvPr>
          <p:cNvCxnSpPr>
            <a:cxnSpLocks/>
          </p:cNvCxnSpPr>
          <p:nvPr userDrawn="1"/>
        </p:nvCxnSpPr>
        <p:spPr>
          <a:xfrm>
            <a:off x="4424483" y="5338008"/>
            <a:ext cx="4968000" cy="0"/>
          </a:xfrm>
          <a:prstGeom prst="line">
            <a:avLst/>
          </a:prstGeom>
          <a:ln w="254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 name="Gruppe 2">
            <a:extLst>
              <a:ext uri="{FF2B5EF4-FFF2-40B4-BE49-F238E27FC236}">
                <a16:creationId xmlns:a16="http://schemas.microsoft.com/office/drawing/2014/main" id="{DE76CA44-EA16-484D-8761-47A66579F9A9}"/>
              </a:ext>
            </a:extLst>
          </p:cNvPr>
          <p:cNvGrpSpPr>
            <a:grpSpLocks noChangeAspect="1"/>
          </p:cNvGrpSpPr>
          <p:nvPr userDrawn="1"/>
        </p:nvGrpSpPr>
        <p:grpSpPr>
          <a:xfrm>
            <a:off x="9479418" y="4330391"/>
            <a:ext cx="1969200" cy="1366463"/>
            <a:chOff x="9479419" y="4330391"/>
            <a:chExt cx="1743075" cy="1209551"/>
          </a:xfrm>
        </p:grpSpPr>
        <p:grpSp>
          <p:nvGrpSpPr>
            <p:cNvPr id="57" name="Gruppe 56">
              <a:extLst>
                <a:ext uri="{FF2B5EF4-FFF2-40B4-BE49-F238E27FC236}">
                  <a16:creationId xmlns:a16="http://schemas.microsoft.com/office/drawing/2014/main" id="{05363556-890C-48AE-B618-6AF830FAC51C}"/>
                </a:ext>
              </a:extLst>
            </p:cNvPr>
            <p:cNvGrpSpPr/>
            <p:nvPr userDrawn="1"/>
          </p:nvGrpSpPr>
          <p:grpSpPr>
            <a:xfrm>
              <a:off x="9479419" y="4901081"/>
              <a:ext cx="1743075" cy="638861"/>
              <a:chOff x="6303309" y="4240881"/>
              <a:chExt cx="1743075" cy="638861"/>
            </a:xfrm>
          </p:grpSpPr>
          <p:sp>
            <p:nvSpPr>
              <p:cNvPr id="58" name="Ellipse 57">
                <a:extLst>
                  <a:ext uri="{FF2B5EF4-FFF2-40B4-BE49-F238E27FC236}">
                    <a16:creationId xmlns:a16="http://schemas.microsoft.com/office/drawing/2014/main" id="{643AEAA3-6CDA-4936-B1DC-EC6D0370EFA7}"/>
                  </a:ext>
                </a:extLst>
              </p:cNvPr>
              <p:cNvSpPr/>
              <p:nvPr/>
            </p:nvSpPr>
            <p:spPr>
              <a:xfrm>
                <a:off x="6303309" y="4451117"/>
                <a:ext cx="1743075" cy="428625"/>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9" name="Rektangel 58">
                <a:extLst>
                  <a:ext uri="{FF2B5EF4-FFF2-40B4-BE49-F238E27FC236}">
                    <a16:creationId xmlns:a16="http://schemas.microsoft.com/office/drawing/2014/main" id="{4FEE5CBE-0FDA-4045-B2BF-08EAF9334CB6}"/>
                  </a:ext>
                </a:extLst>
              </p:cNvPr>
              <p:cNvSpPr/>
              <p:nvPr/>
            </p:nvSpPr>
            <p:spPr>
              <a:xfrm>
                <a:off x="6303309" y="4451117"/>
                <a:ext cx="1743074" cy="2183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Ellipse 59">
                <a:extLst>
                  <a:ext uri="{FF2B5EF4-FFF2-40B4-BE49-F238E27FC236}">
                    <a16:creationId xmlns:a16="http://schemas.microsoft.com/office/drawing/2014/main" id="{4B7165FD-8130-49AB-87FA-71F5552EE95B}"/>
                  </a:ext>
                </a:extLst>
              </p:cNvPr>
              <p:cNvSpPr/>
              <p:nvPr/>
            </p:nvSpPr>
            <p:spPr>
              <a:xfrm>
                <a:off x="6303309" y="4240881"/>
                <a:ext cx="1743075" cy="428625"/>
              </a:xfrm>
              <a:prstGeom prst="ellipse">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61" name="Gruppe 60">
              <a:extLst>
                <a:ext uri="{FF2B5EF4-FFF2-40B4-BE49-F238E27FC236}">
                  <a16:creationId xmlns:a16="http://schemas.microsoft.com/office/drawing/2014/main" id="{4A9CB5AB-7F49-46B6-939E-1391D4D03EF2}"/>
                </a:ext>
              </a:extLst>
            </p:cNvPr>
            <p:cNvGrpSpPr/>
            <p:nvPr userDrawn="1"/>
          </p:nvGrpSpPr>
          <p:grpSpPr>
            <a:xfrm>
              <a:off x="10076832" y="4330391"/>
              <a:ext cx="72000" cy="675808"/>
              <a:chOff x="10000632" y="4376433"/>
              <a:chExt cx="72000" cy="675808"/>
            </a:xfrm>
            <a:solidFill>
              <a:schemeClr val="accent4"/>
            </a:solidFill>
          </p:grpSpPr>
          <p:sp>
            <p:nvSpPr>
              <p:cNvPr id="62" name="Rektangel 61">
                <a:extLst>
                  <a:ext uri="{FF2B5EF4-FFF2-40B4-BE49-F238E27FC236}">
                    <a16:creationId xmlns:a16="http://schemas.microsoft.com/office/drawing/2014/main" id="{BDEDA1DD-A894-4252-B243-F6F1A64DAD5D}"/>
                  </a:ext>
                </a:extLst>
              </p:cNvPr>
              <p:cNvSpPr/>
              <p:nvPr/>
            </p:nvSpPr>
            <p:spPr>
              <a:xfrm>
                <a:off x="10027632" y="4419654"/>
                <a:ext cx="18000" cy="6325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3" name="Ellipse 62">
                <a:extLst>
                  <a:ext uri="{FF2B5EF4-FFF2-40B4-BE49-F238E27FC236}">
                    <a16:creationId xmlns:a16="http://schemas.microsoft.com/office/drawing/2014/main" id="{D4EB1C2F-9B6E-4D70-8618-F4F9438BE4BF}"/>
                  </a:ext>
                </a:extLst>
              </p:cNvPr>
              <p:cNvSpPr>
                <a:spLocks noChangeAspect="1"/>
              </p:cNvSpPr>
              <p:nvPr/>
            </p:nvSpPr>
            <p:spPr>
              <a:xfrm>
                <a:off x="10000632" y="4376433"/>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64" name="Gruppe 63">
              <a:extLst>
                <a:ext uri="{FF2B5EF4-FFF2-40B4-BE49-F238E27FC236}">
                  <a16:creationId xmlns:a16="http://schemas.microsoft.com/office/drawing/2014/main" id="{FCBE25A7-64FD-4483-93B9-56E010335D1A}"/>
                </a:ext>
              </a:extLst>
            </p:cNvPr>
            <p:cNvGrpSpPr/>
            <p:nvPr userDrawn="1"/>
          </p:nvGrpSpPr>
          <p:grpSpPr>
            <a:xfrm>
              <a:off x="10453070" y="4558680"/>
              <a:ext cx="72000" cy="675808"/>
              <a:chOff x="10000632" y="4376433"/>
              <a:chExt cx="72000" cy="675808"/>
            </a:xfrm>
            <a:solidFill>
              <a:schemeClr val="accent4"/>
            </a:solidFill>
          </p:grpSpPr>
          <p:sp>
            <p:nvSpPr>
              <p:cNvPr id="65" name="Rektangel 64">
                <a:extLst>
                  <a:ext uri="{FF2B5EF4-FFF2-40B4-BE49-F238E27FC236}">
                    <a16:creationId xmlns:a16="http://schemas.microsoft.com/office/drawing/2014/main" id="{57AA1D3C-4B16-4650-B07C-0F75B506D3AB}"/>
                  </a:ext>
                </a:extLst>
              </p:cNvPr>
              <p:cNvSpPr/>
              <p:nvPr/>
            </p:nvSpPr>
            <p:spPr>
              <a:xfrm>
                <a:off x="10027632" y="4419654"/>
                <a:ext cx="18000" cy="6325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6" name="Ellipse 65">
                <a:extLst>
                  <a:ext uri="{FF2B5EF4-FFF2-40B4-BE49-F238E27FC236}">
                    <a16:creationId xmlns:a16="http://schemas.microsoft.com/office/drawing/2014/main" id="{CE11751E-86F3-41A6-93DB-05D962BE1D22}"/>
                  </a:ext>
                </a:extLst>
              </p:cNvPr>
              <p:cNvSpPr>
                <a:spLocks noChangeAspect="1"/>
              </p:cNvSpPr>
              <p:nvPr/>
            </p:nvSpPr>
            <p:spPr>
              <a:xfrm>
                <a:off x="10000632" y="4376433"/>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67" name="Parallelogram 66">
              <a:extLst>
                <a:ext uri="{FF2B5EF4-FFF2-40B4-BE49-F238E27FC236}">
                  <a16:creationId xmlns:a16="http://schemas.microsoft.com/office/drawing/2014/main" id="{C8992EFC-2C46-410B-80ED-00F1C1C7660F}"/>
                </a:ext>
              </a:extLst>
            </p:cNvPr>
            <p:cNvSpPr/>
            <p:nvPr userDrawn="1"/>
          </p:nvSpPr>
          <p:spPr>
            <a:xfrm rot="5400000">
              <a:off x="10064010" y="4451216"/>
              <a:ext cx="464881" cy="367238"/>
            </a:xfrm>
            <a:prstGeom prst="parallelogram">
              <a:avLst>
                <a:gd name="adj" fmla="val 7039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8" name="Parallelogram 67">
              <a:extLst>
                <a:ext uri="{FF2B5EF4-FFF2-40B4-BE49-F238E27FC236}">
                  <a16:creationId xmlns:a16="http://schemas.microsoft.com/office/drawing/2014/main" id="{6BDB80F5-06B8-4924-8B09-D89ECD396D43}"/>
                </a:ext>
              </a:extLst>
            </p:cNvPr>
            <p:cNvSpPr/>
            <p:nvPr userDrawn="1"/>
          </p:nvSpPr>
          <p:spPr>
            <a:xfrm rot="5400000">
              <a:off x="10082085" y="4451698"/>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9" name="Parallelogram 68">
              <a:extLst>
                <a:ext uri="{FF2B5EF4-FFF2-40B4-BE49-F238E27FC236}">
                  <a16:creationId xmlns:a16="http://schemas.microsoft.com/office/drawing/2014/main" id="{207154A2-860B-43D2-A15A-D956BA3B3BF2}"/>
                </a:ext>
              </a:extLst>
            </p:cNvPr>
            <p:cNvSpPr/>
            <p:nvPr userDrawn="1"/>
          </p:nvSpPr>
          <p:spPr>
            <a:xfrm rot="5400000">
              <a:off x="10149176" y="4599979"/>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0" name="Parallelogram 69">
              <a:extLst>
                <a:ext uri="{FF2B5EF4-FFF2-40B4-BE49-F238E27FC236}">
                  <a16:creationId xmlns:a16="http://schemas.microsoft.com/office/drawing/2014/main" id="{40FAC0DB-3631-4F2E-B636-EBA2C3DC7CFB}"/>
                </a:ext>
              </a:extLst>
            </p:cNvPr>
            <p:cNvSpPr/>
            <p:nvPr userDrawn="1"/>
          </p:nvSpPr>
          <p:spPr>
            <a:xfrm rot="5400000">
              <a:off x="10224606" y="4556546"/>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1" name="Parallelogram 70">
              <a:extLst>
                <a:ext uri="{FF2B5EF4-FFF2-40B4-BE49-F238E27FC236}">
                  <a16:creationId xmlns:a16="http://schemas.microsoft.com/office/drawing/2014/main" id="{FCA37109-7511-419A-AC78-C33D8E4CDBBE}"/>
                </a:ext>
              </a:extLst>
            </p:cNvPr>
            <p:cNvSpPr/>
            <p:nvPr userDrawn="1"/>
          </p:nvSpPr>
          <p:spPr>
            <a:xfrm rot="5400000">
              <a:off x="10285346" y="4698510"/>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2" name="Parallelogram 71">
              <a:extLst>
                <a:ext uri="{FF2B5EF4-FFF2-40B4-BE49-F238E27FC236}">
                  <a16:creationId xmlns:a16="http://schemas.microsoft.com/office/drawing/2014/main" id="{9D10A2ED-C239-4014-AD50-5ED16F42114E}"/>
                </a:ext>
              </a:extLst>
            </p:cNvPr>
            <p:cNvSpPr/>
            <p:nvPr userDrawn="1"/>
          </p:nvSpPr>
          <p:spPr>
            <a:xfrm rot="5400000">
              <a:off x="10367209" y="4652190"/>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73" name="Delvis cirkel 72">
            <a:extLst>
              <a:ext uri="{FF2B5EF4-FFF2-40B4-BE49-F238E27FC236}">
                <a16:creationId xmlns:a16="http://schemas.microsoft.com/office/drawing/2014/main" id="{3B8C5E55-F1AC-4624-999D-8C4B17EC621B}"/>
              </a:ext>
            </a:extLst>
          </p:cNvPr>
          <p:cNvSpPr>
            <a:spLocks noChangeAspect="1"/>
          </p:cNvSpPr>
          <p:nvPr userDrawn="1"/>
        </p:nvSpPr>
        <p:spPr>
          <a:xfrm>
            <a:off x="8684118" y="4675215"/>
            <a:ext cx="2964634" cy="818963"/>
          </a:xfrm>
          <a:prstGeom prst="pie">
            <a:avLst>
              <a:gd name="adj1" fmla="val 592718"/>
              <a:gd name="adj2" fmla="val 1939236"/>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nvGrpSpPr>
          <p:cNvPr id="42" name="Gruppe 41">
            <a:extLst>
              <a:ext uri="{FF2B5EF4-FFF2-40B4-BE49-F238E27FC236}">
                <a16:creationId xmlns:a16="http://schemas.microsoft.com/office/drawing/2014/main" id="{1843FFFA-85CB-4C97-9043-471F2305EAFB}"/>
              </a:ext>
            </a:extLst>
          </p:cNvPr>
          <p:cNvGrpSpPr>
            <a:grpSpLocks noChangeAspect="1"/>
          </p:cNvGrpSpPr>
          <p:nvPr userDrawn="1"/>
        </p:nvGrpSpPr>
        <p:grpSpPr>
          <a:xfrm>
            <a:off x="3802882" y="1668692"/>
            <a:ext cx="1976271" cy="1224000"/>
            <a:chOff x="3499072" y="1895117"/>
            <a:chExt cx="1750789" cy="1084349"/>
          </a:xfrm>
        </p:grpSpPr>
        <p:sp>
          <p:nvSpPr>
            <p:cNvPr id="43" name="Ellipse 42">
              <a:extLst>
                <a:ext uri="{FF2B5EF4-FFF2-40B4-BE49-F238E27FC236}">
                  <a16:creationId xmlns:a16="http://schemas.microsoft.com/office/drawing/2014/main" id="{A0161158-DE8F-49F1-9D2E-49C1806F4A3A}"/>
                </a:ext>
              </a:extLst>
            </p:cNvPr>
            <p:cNvSpPr/>
            <p:nvPr/>
          </p:nvSpPr>
          <p:spPr>
            <a:xfrm>
              <a:off x="3506786" y="2550841"/>
              <a:ext cx="1743075" cy="428625"/>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 name="Rektangel 43">
              <a:extLst>
                <a:ext uri="{FF2B5EF4-FFF2-40B4-BE49-F238E27FC236}">
                  <a16:creationId xmlns:a16="http://schemas.microsoft.com/office/drawing/2014/main" id="{F9FE7780-2005-4DF3-9E83-3F2B82FBDC9A}"/>
                </a:ext>
              </a:extLst>
            </p:cNvPr>
            <p:cNvSpPr/>
            <p:nvPr/>
          </p:nvSpPr>
          <p:spPr>
            <a:xfrm>
              <a:off x="3506786" y="2550841"/>
              <a:ext cx="1743074" cy="2183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 name="Ellipse 44">
              <a:extLst>
                <a:ext uri="{FF2B5EF4-FFF2-40B4-BE49-F238E27FC236}">
                  <a16:creationId xmlns:a16="http://schemas.microsoft.com/office/drawing/2014/main" id="{16EA7011-2C67-4848-B2E0-93FB6961EFB4}"/>
                </a:ext>
              </a:extLst>
            </p:cNvPr>
            <p:cNvSpPr/>
            <p:nvPr/>
          </p:nvSpPr>
          <p:spPr>
            <a:xfrm>
              <a:off x="3506786" y="2340605"/>
              <a:ext cx="1743075" cy="428625"/>
            </a:xfrm>
            <a:prstGeom prst="ellipse">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 name="Rektangel 45">
              <a:extLst>
                <a:ext uri="{FF2B5EF4-FFF2-40B4-BE49-F238E27FC236}">
                  <a16:creationId xmlns:a16="http://schemas.microsoft.com/office/drawing/2014/main" id="{2A1DBFD8-F463-4E02-A9FE-326D6DE636A0}"/>
                </a:ext>
              </a:extLst>
            </p:cNvPr>
            <p:cNvSpPr/>
            <p:nvPr/>
          </p:nvSpPr>
          <p:spPr>
            <a:xfrm>
              <a:off x="4378849" y="1938338"/>
              <a:ext cx="18000" cy="6325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7" name="Delvis cirkel 46">
              <a:extLst>
                <a:ext uri="{FF2B5EF4-FFF2-40B4-BE49-F238E27FC236}">
                  <a16:creationId xmlns:a16="http://schemas.microsoft.com/office/drawing/2014/main" id="{8702EFE5-2212-4373-97F4-647AF63FD7CF}"/>
                </a:ext>
              </a:extLst>
            </p:cNvPr>
            <p:cNvSpPr/>
            <p:nvPr/>
          </p:nvSpPr>
          <p:spPr>
            <a:xfrm>
              <a:off x="3499072" y="2347690"/>
              <a:ext cx="1743076" cy="428625"/>
            </a:xfrm>
            <a:prstGeom prst="pie">
              <a:avLst>
                <a:gd name="adj1" fmla="val 395265"/>
                <a:gd name="adj2" fmla="val 2113435"/>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48" name="Bølge 47">
              <a:extLst>
                <a:ext uri="{FF2B5EF4-FFF2-40B4-BE49-F238E27FC236}">
                  <a16:creationId xmlns:a16="http://schemas.microsoft.com/office/drawing/2014/main" id="{FA7A01CC-1063-4610-8D56-EAD07EA7E062}"/>
                </a:ext>
              </a:extLst>
            </p:cNvPr>
            <p:cNvSpPr/>
            <p:nvPr/>
          </p:nvSpPr>
          <p:spPr>
            <a:xfrm>
              <a:off x="4396849" y="1937545"/>
              <a:ext cx="302151" cy="272256"/>
            </a:xfrm>
            <a:prstGeom prst="wave">
              <a:avLst>
                <a:gd name="adj1" fmla="val 5503"/>
                <a:gd name="adj2"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 name="Ellipse 48">
              <a:extLst>
                <a:ext uri="{FF2B5EF4-FFF2-40B4-BE49-F238E27FC236}">
                  <a16:creationId xmlns:a16="http://schemas.microsoft.com/office/drawing/2014/main" id="{1B207C00-C058-4194-AE36-4C026B641127}"/>
                </a:ext>
              </a:extLst>
            </p:cNvPr>
            <p:cNvSpPr>
              <a:spLocks noChangeAspect="1"/>
            </p:cNvSpPr>
            <p:nvPr/>
          </p:nvSpPr>
          <p:spPr>
            <a:xfrm>
              <a:off x="4351849" y="1895117"/>
              <a:ext cx="72000" cy="7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74" name="Rektangel 73">
            <a:extLst>
              <a:ext uri="{FF2B5EF4-FFF2-40B4-BE49-F238E27FC236}">
                <a16:creationId xmlns:a16="http://schemas.microsoft.com/office/drawing/2014/main" id="{0A3DDEDC-7AC8-4995-9C89-AF14071F0B0E}"/>
              </a:ext>
            </a:extLst>
          </p:cNvPr>
          <p:cNvSpPr/>
          <p:nvPr userDrawn="1"/>
        </p:nvSpPr>
        <p:spPr>
          <a:xfrm>
            <a:off x="731838" y="1798498"/>
            <a:ext cx="2835467" cy="41826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5" name="Ligebenet trekant 74">
            <a:extLst>
              <a:ext uri="{FF2B5EF4-FFF2-40B4-BE49-F238E27FC236}">
                <a16:creationId xmlns:a16="http://schemas.microsoft.com/office/drawing/2014/main" id="{1E7F9902-96BD-4109-A383-93C0021853AC}"/>
              </a:ext>
            </a:extLst>
          </p:cNvPr>
          <p:cNvSpPr/>
          <p:nvPr userDrawn="1"/>
        </p:nvSpPr>
        <p:spPr>
          <a:xfrm flipV="1">
            <a:off x="858716" y="5846263"/>
            <a:ext cx="2708588" cy="134917"/>
          </a:xfrm>
          <a:prstGeom prst="triangle">
            <a:avLst>
              <a:gd name="adj" fmla="val 10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6" name="Pladsholder til tekst 2">
            <a:extLst>
              <a:ext uri="{FF2B5EF4-FFF2-40B4-BE49-F238E27FC236}">
                <a16:creationId xmlns:a16="http://schemas.microsoft.com/office/drawing/2014/main" id="{874054DA-6037-4BE2-B2B5-218E61E2BF5C}"/>
              </a:ext>
            </a:extLst>
          </p:cNvPr>
          <p:cNvSpPr>
            <a:spLocks noGrp="1"/>
          </p:cNvSpPr>
          <p:nvPr>
            <p:ph type="body" sz="quarter" idx="10" hasCustomPrompt="1"/>
          </p:nvPr>
        </p:nvSpPr>
        <p:spPr>
          <a:xfrm>
            <a:off x="858716" y="1675076"/>
            <a:ext cx="2835275" cy="41830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da-DK" sz="1800" smtClean="0">
                <a:solidFill>
                  <a:schemeClr val="lt1"/>
                </a:solidFill>
              </a:defRPr>
            </a:lvl1pPr>
            <a:lvl2pPr>
              <a:defRPr lang="da-DK" sz="1800" smtClean="0">
                <a:solidFill>
                  <a:schemeClr val="lt1"/>
                </a:solidFill>
              </a:defRPr>
            </a:lvl2pPr>
            <a:lvl3pPr>
              <a:defRPr lang="da-DK" sz="1800" smtClean="0">
                <a:solidFill>
                  <a:schemeClr val="lt1"/>
                </a:solidFill>
              </a:defRPr>
            </a:lvl3pPr>
            <a:lvl4pPr>
              <a:defRPr lang="da-DK" smtClean="0">
                <a:solidFill>
                  <a:schemeClr val="lt1"/>
                </a:solidFill>
              </a:defRPr>
            </a:lvl4pPr>
            <a:lvl5pPr>
              <a:defRPr lang="da-DK">
                <a:solidFill>
                  <a:schemeClr val="lt1"/>
                </a:solidFill>
              </a:defRPr>
            </a:lvl5pPr>
          </a:lstStyle>
          <a:p>
            <a:pPr algn="ct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consectetur</a:t>
            </a:r>
            <a:r>
              <a:rPr lang="da-DK" dirty="0"/>
              <a:t> </a:t>
            </a:r>
            <a:r>
              <a:rPr lang="da-DK" dirty="0" err="1"/>
              <a:t>adipiscing</a:t>
            </a:r>
            <a:r>
              <a:rPr lang="da-DK" dirty="0"/>
              <a:t> </a:t>
            </a:r>
            <a:r>
              <a:rPr lang="da-DK" dirty="0" err="1"/>
              <a:t>elit</a:t>
            </a:r>
            <a:r>
              <a:rPr lang="da-DK" dirty="0"/>
              <a:t>. Vivamus non eros </a:t>
            </a:r>
            <a:r>
              <a:rPr lang="da-DK" dirty="0" err="1"/>
              <a:t>quis</a:t>
            </a:r>
            <a:r>
              <a:rPr lang="da-DK" dirty="0"/>
              <a:t> </a:t>
            </a:r>
            <a:r>
              <a:rPr lang="da-DK" dirty="0" err="1"/>
              <a:t>urna</a:t>
            </a:r>
            <a:r>
              <a:rPr lang="da-DK" dirty="0"/>
              <a:t> </a:t>
            </a:r>
            <a:r>
              <a:rPr lang="da-DK" dirty="0" err="1"/>
              <a:t>mollis</a:t>
            </a:r>
            <a:r>
              <a:rPr lang="da-DK" dirty="0"/>
              <a:t> finibus. </a:t>
            </a:r>
            <a:r>
              <a:rPr lang="da-DK" dirty="0" err="1"/>
              <a:t>Nulla</a:t>
            </a:r>
            <a:r>
              <a:rPr lang="da-DK" dirty="0"/>
              <a:t> </a:t>
            </a:r>
            <a:r>
              <a:rPr lang="da-DK" dirty="0" err="1"/>
              <a:t>lacinia</a:t>
            </a:r>
            <a:r>
              <a:rPr lang="da-DK" dirty="0"/>
              <a:t> </a:t>
            </a:r>
            <a:r>
              <a:rPr lang="da-DK" dirty="0" err="1"/>
              <a:t>ligula</a:t>
            </a:r>
            <a:r>
              <a:rPr lang="da-DK" dirty="0"/>
              <a:t> ut </a:t>
            </a:r>
            <a:r>
              <a:rPr lang="da-DK" dirty="0" err="1"/>
              <a:t>eleifend</a:t>
            </a:r>
            <a:r>
              <a:rPr lang="da-DK" dirty="0"/>
              <a:t> </a:t>
            </a:r>
            <a:r>
              <a:rPr lang="da-DK" dirty="0" err="1"/>
              <a:t>vestibulum</a:t>
            </a:r>
            <a:r>
              <a:rPr lang="da-DK" dirty="0"/>
              <a:t>. </a:t>
            </a:r>
            <a:r>
              <a:rPr lang="da-DK" dirty="0" err="1"/>
              <a:t>Nullam</a:t>
            </a:r>
            <a:r>
              <a:rPr lang="da-DK" dirty="0"/>
              <a:t> </a:t>
            </a:r>
            <a:r>
              <a:rPr lang="da-DK" dirty="0" err="1"/>
              <a:t>semper</a:t>
            </a:r>
            <a:r>
              <a:rPr lang="da-DK" dirty="0"/>
              <a:t> </a:t>
            </a:r>
            <a:r>
              <a:rPr lang="da-DK" dirty="0" err="1"/>
              <a:t>mollis</a:t>
            </a:r>
            <a:r>
              <a:rPr lang="da-DK" dirty="0"/>
              <a:t> </a:t>
            </a:r>
            <a:r>
              <a:rPr lang="da-DK" dirty="0" err="1"/>
              <a:t>dolor</a:t>
            </a:r>
            <a:r>
              <a:rPr lang="da-DK" dirty="0"/>
              <a:t> et </a:t>
            </a:r>
            <a:r>
              <a:rPr lang="da-DK" dirty="0" err="1"/>
              <a:t>fermentum</a:t>
            </a:r>
            <a:r>
              <a:rPr lang="da-DK" dirty="0"/>
              <a:t>. </a:t>
            </a:r>
            <a:endParaRPr lang="da-DK" sz="1200" b="1" dirty="0">
              <a:solidFill>
                <a:schemeClr val="bg2"/>
              </a:solidFill>
            </a:endParaRPr>
          </a:p>
        </p:txBody>
      </p:sp>
    </p:spTree>
    <p:extLst>
      <p:ext uri="{BB962C8B-B14F-4D97-AF65-F5344CB8AC3E}">
        <p14:creationId xmlns:p14="http://schemas.microsoft.com/office/powerpoint/2010/main" val="2942285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ces -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 name="Rektangel 6">
            <a:extLst>
              <a:ext uri="{FF2B5EF4-FFF2-40B4-BE49-F238E27FC236}">
                <a16:creationId xmlns:a16="http://schemas.microsoft.com/office/drawing/2014/main" id="{16F04D43-F3B9-4272-8237-8102477F6CA0}"/>
              </a:ext>
            </a:extLst>
          </p:cNvPr>
          <p:cNvSpPr/>
          <p:nvPr/>
        </p:nvSpPr>
        <p:spPr>
          <a:xfrm>
            <a:off x="731838" y="1798498"/>
            <a:ext cx="2835467" cy="41826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9" name="Ligebenet trekant 8">
            <a:extLst>
              <a:ext uri="{FF2B5EF4-FFF2-40B4-BE49-F238E27FC236}">
                <a16:creationId xmlns:a16="http://schemas.microsoft.com/office/drawing/2014/main" id="{10DBBEDE-6C73-48DA-B529-46B704B198FF}"/>
              </a:ext>
            </a:extLst>
          </p:cNvPr>
          <p:cNvSpPr/>
          <p:nvPr/>
        </p:nvSpPr>
        <p:spPr>
          <a:xfrm flipV="1">
            <a:off x="858716" y="5846263"/>
            <a:ext cx="2708588" cy="134917"/>
          </a:xfrm>
          <a:prstGeom prst="triangle">
            <a:avLst>
              <a:gd name="adj" fmla="val 10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0" name="Gruppe 9">
            <a:extLst>
              <a:ext uri="{FF2B5EF4-FFF2-40B4-BE49-F238E27FC236}">
                <a16:creationId xmlns:a16="http://schemas.microsoft.com/office/drawing/2014/main" id="{DF97EFDD-256A-492D-A344-3559A1D53BF7}"/>
              </a:ext>
            </a:extLst>
          </p:cNvPr>
          <p:cNvGrpSpPr>
            <a:grpSpLocks noChangeAspect="1"/>
          </p:cNvGrpSpPr>
          <p:nvPr userDrawn="1"/>
        </p:nvGrpSpPr>
        <p:grpSpPr>
          <a:xfrm>
            <a:off x="4266252" y="1683336"/>
            <a:ext cx="7192219" cy="4284000"/>
            <a:chOff x="3990198" y="1516017"/>
            <a:chExt cx="7471106" cy="4450117"/>
          </a:xfrm>
        </p:grpSpPr>
        <p:grpSp>
          <p:nvGrpSpPr>
            <p:cNvPr id="11" name="Gruppe 10">
              <a:extLst>
                <a:ext uri="{FF2B5EF4-FFF2-40B4-BE49-F238E27FC236}">
                  <a16:creationId xmlns:a16="http://schemas.microsoft.com/office/drawing/2014/main" id="{E51787F0-0216-4DB6-ACB8-116CBE47435B}"/>
                </a:ext>
              </a:extLst>
            </p:cNvPr>
            <p:cNvGrpSpPr>
              <a:grpSpLocks noChangeAspect="1"/>
            </p:cNvGrpSpPr>
            <p:nvPr/>
          </p:nvGrpSpPr>
          <p:grpSpPr>
            <a:xfrm>
              <a:off x="3990198" y="2183284"/>
              <a:ext cx="7471106" cy="3782850"/>
              <a:chOff x="4492716" y="3334701"/>
              <a:chExt cx="5145595" cy="2605373"/>
            </a:xfrm>
          </p:grpSpPr>
          <p:sp>
            <p:nvSpPr>
              <p:cNvPr id="16" name="Parallelogram 15">
                <a:extLst>
                  <a:ext uri="{FF2B5EF4-FFF2-40B4-BE49-F238E27FC236}">
                    <a16:creationId xmlns:a16="http://schemas.microsoft.com/office/drawing/2014/main" id="{86C095BB-2D1A-4131-A91D-F3223E4302A5}"/>
                  </a:ext>
                </a:extLst>
              </p:cNvPr>
              <p:cNvSpPr/>
              <p:nvPr/>
            </p:nvSpPr>
            <p:spPr>
              <a:xfrm rot="5400000" flipV="1">
                <a:off x="7251884" y="3195686"/>
                <a:ext cx="1878615" cy="2894238"/>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7" name="Gruppe 16">
                <a:extLst>
                  <a:ext uri="{FF2B5EF4-FFF2-40B4-BE49-F238E27FC236}">
                    <a16:creationId xmlns:a16="http://schemas.microsoft.com/office/drawing/2014/main" id="{9C716927-5CAC-49A3-8E44-699BC79B3396}"/>
                  </a:ext>
                </a:extLst>
              </p:cNvPr>
              <p:cNvGrpSpPr/>
              <p:nvPr/>
            </p:nvGrpSpPr>
            <p:grpSpPr>
              <a:xfrm>
                <a:off x="7380466" y="3334701"/>
                <a:ext cx="2257844" cy="1253419"/>
                <a:chOff x="5867465" y="3140257"/>
                <a:chExt cx="2257844" cy="1253419"/>
              </a:xfrm>
            </p:grpSpPr>
            <p:sp>
              <p:nvSpPr>
                <p:cNvPr id="39" name="Rektangel 38">
                  <a:extLst>
                    <a:ext uri="{FF2B5EF4-FFF2-40B4-BE49-F238E27FC236}">
                      <a16:creationId xmlns:a16="http://schemas.microsoft.com/office/drawing/2014/main" id="{36AE33A6-655B-4B89-95FA-EAFCDE0CD833}"/>
                    </a:ext>
                  </a:extLst>
                </p:cNvPr>
                <p:cNvSpPr/>
                <p:nvPr/>
              </p:nvSpPr>
              <p:spPr>
                <a:xfrm>
                  <a:off x="6210299" y="3420500"/>
                  <a:ext cx="1624012" cy="6767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 name="Parallelogram 39">
                  <a:extLst>
                    <a:ext uri="{FF2B5EF4-FFF2-40B4-BE49-F238E27FC236}">
                      <a16:creationId xmlns:a16="http://schemas.microsoft.com/office/drawing/2014/main" id="{C6375358-FEB5-4264-BD9C-51110EB689FD}"/>
                    </a:ext>
                  </a:extLst>
                </p:cNvPr>
                <p:cNvSpPr/>
                <p:nvPr/>
              </p:nvSpPr>
              <p:spPr>
                <a:xfrm rot="16200000" flipH="1" flipV="1">
                  <a:off x="7244615" y="2894621"/>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 name="Parallelogram 40">
                  <a:extLst>
                    <a:ext uri="{FF2B5EF4-FFF2-40B4-BE49-F238E27FC236}">
                      <a16:creationId xmlns:a16="http://schemas.microsoft.com/office/drawing/2014/main" id="{2691FE01-8237-49F6-8796-02AC054E4459}"/>
                    </a:ext>
                  </a:extLst>
                </p:cNvPr>
                <p:cNvSpPr/>
                <p:nvPr/>
              </p:nvSpPr>
              <p:spPr>
                <a:xfrm rot="5400000" flipV="1">
                  <a:off x="6116345" y="2894621"/>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 name="Parallelogram 41">
                  <a:extLst>
                    <a:ext uri="{FF2B5EF4-FFF2-40B4-BE49-F238E27FC236}">
                      <a16:creationId xmlns:a16="http://schemas.microsoft.com/office/drawing/2014/main" id="{85119C47-157F-4EE0-AF71-205446C00CAB}"/>
                    </a:ext>
                  </a:extLst>
                </p:cNvPr>
                <p:cNvSpPr/>
                <p:nvPr/>
              </p:nvSpPr>
              <p:spPr>
                <a:xfrm rot="16200000">
                  <a:off x="6119589"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3" name="Parallelogram 42">
                  <a:extLst>
                    <a:ext uri="{FF2B5EF4-FFF2-40B4-BE49-F238E27FC236}">
                      <a16:creationId xmlns:a16="http://schemas.microsoft.com/office/drawing/2014/main" id="{550D8EF9-9842-4D2A-A303-82B16F3EA960}"/>
                    </a:ext>
                  </a:extLst>
                </p:cNvPr>
                <p:cNvSpPr/>
                <p:nvPr/>
              </p:nvSpPr>
              <p:spPr>
                <a:xfrm rot="5400000" flipV="1">
                  <a:off x="7244615"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 name="Parallelogram 43">
                  <a:extLst>
                    <a:ext uri="{FF2B5EF4-FFF2-40B4-BE49-F238E27FC236}">
                      <a16:creationId xmlns:a16="http://schemas.microsoft.com/office/drawing/2014/main" id="{454AEDEE-6131-4C45-BFD3-071C7F7AB543}"/>
                    </a:ext>
                  </a:extLst>
                </p:cNvPr>
                <p:cNvSpPr/>
                <p:nvPr/>
              </p:nvSpPr>
              <p:spPr>
                <a:xfrm rot="16200000">
                  <a:off x="6113101" y="3263414"/>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 name="Parallelogram 44">
                  <a:extLst>
                    <a:ext uri="{FF2B5EF4-FFF2-40B4-BE49-F238E27FC236}">
                      <a16:creationId xmlns:a16="http://schemas.microsoft.com/office/drawing/2014/main" id="{815C821E-32C1-407F-A637-E994B373CA04}"/>
                    </a:ext>
                  </a:extLst>
                </p:cNvPr>
                <p:cNvSpPr/>
                <p:nvPr/>
              </p:nvSpPr>
              <p:spPr>
                <a:xfrm rot="5400000" flipV="1">
                  <a:off x="7241912" y="3260711"/>
                  <a:ext cx="635058" cy="1131737"/>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8" name="Parallelogram 17">
                <a:extLst>
                  <a:ext uri="{FF2B5EF4-FFF2-40B4-BE49-F238E27FC236}">
                    <a16:creationId xmlns:a16="http://schemas.microsoft.com/office/drawing/2014/main" id="{117C1068-6BF3-4C01-A56C-7A7D7A41FA36}"/>
                  </a:ext>
                </a:extLst>
              </p:cNvPr>
              <p:cNvSpPr/>
              <p:nvPr/>
            </p:nvSpPr>
            <p:spPr>
              <a:xfrm rot="1067907">
                <a:off x="7096348" y="4114698"/>
                <a:ext cx="1385098" cy="406658"/>
              </a:xfrm>
              <a:prstGeom prst="parallelogram">
                <a:avLst>
                  <a:gd name="adj" fmla="val 511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9" name="Gruppe 18">
                <a:extLst>
                  <a:ext uri="{FF2B5EF4-FFF2-40B4-BE49-F238E27FC236}">
                    <a16:creationId xmlns:a16="http://schemas.microsoft.com/office/drawing/2014/main" id="{40102214-B33B-4563-B54A-54579DBC34B0}"/>
                  </a:ext>
                </a:extLst>
              </p:cNvPr>
              <p:cNvGrpSpPr/>
              <p:nvPr/>
            </p:nvGrpSpPr>
            <p:grpSpPr>
              <a:xfrm>
                <a:off x="5939074" y="4008841"/>
                <a:ext cx="2254600" cy="1256663"/>
                <a:chOff x="5870709" y="3137013"/>
                <a:chExt cx="2254600" cy="1256663"/>
              </a:xfrm>
            </p:grpSpPr>
            <p:sp>
              <p:nvSpPr>
                <p:cNvPr id="32" name="Rektangel 31">
                  <a:extLst>
                    <a:ext uri="{FF2B5EF4-FFF2-40B4-BE49-F238E27FC236}">
                      <a16:creationId xmlns:a16="http://schemas.microsoft.com/office/drawing/2014/main" id="{BF5C0EA3-7124-4257-B290-11FD2C40ECD8}"/>
                    </a:ext>
                  </a:extLst>
                </p:cNvPr>
                <p:cNvSpPr/>
                <p:nvPr/>
              </p:nvSpPr>
              <p:spPr>
                <a:xfrm>
                  <a:off x="6207055" y="3414012"/>
                  <a:ext cx="1624012" cy="6767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 name="Parallelogram 32">
                  <a:extLst>
                    <a:ext uri="{FF2B5EF4-FFF2-40B4-BE49-F238E27FC236}">
                      <a16:creationId xmlns:a16="http://schemas.microsoft.com/office/drawing/2014/main" id="{9306F96C-3E52-4B3F-830E-388AB3E2CAA0}"/>
                    </a:ext>
                  </a:extLst>
                </p:cNvPr>
                <p:cNvSpPr/>
                <p:nvPr/>
              </p:nvSpPr>
              <p:spPr>
                <a:xfrm rot="16200000" flipH="1" flipV="1">
                  <a:off x="7242452" y="2897607"/>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 name="Parallelogram 33">
                  <a:extLst>
                    <a:ext uri="{FF2B5EF4-FFF2-40B4-BE49-F238E27FC236}">
                      <a16:creationId xmlns:a16="http://schemas.microsoft.com/office/drawing/2014/main" id="{B10EF3BC-BEEA-4D72-9BEC-489A5B398A13}"/>
                    </a:ext>
                  </a:extLst>
                </p:cNvPr>
                <p:cNvSpPr/>
                <p:nvPr/>
              </p:nvSpPr>
              <p:spPr>
                <a:xfrm rot="5400000" flipV="1">
                  <a:off x="6116345" y="2891377"/>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Parallelogram 34">
                  <a:extLst>
                    <a:ext uri="{FF2B5EF4-FFF2-40B4-BE49-F238E27FC236}">
                      <a16:creationId xmlns:a16="http://schemas.microsoft.com/office/drawing/2014/main" id="{9A341374-7988-43A3-A230-ED6DCDBA86D4}"/>
                    </a:ext>
                  </a:extLst>
                </p:cNvPr>
                <p:cNvSpPr/>
                <p:nvPr/>
              </p:nvSpPr>
              <p:spPr>
                <a:xfrm rot="16200000">
                  <a:off x="6119589"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6" name="Parallelogram 35">
                  <a:extLst>
                    <a:ext uri="{FF2B5EF4-FFF2-40B4-BE49-F238E27FC236}">
                      <a16:creationId xmlns:a16="http://schemas.microsoft.com/office/drawing/2014/main" id="{AA25B443-3BC6-44C5-8E8F-00C0F20B13E2}"/>
                    </a:ext>
                  </a:extLst>
                </p:cNvPr>
                <p:cNvSpPr/>
                <p:nvPr/>
              </p:nvSpPr>
              <p:spPr>
                <a:xfrm rot="5400000" flipV="1">
                  <a:off x="7244615"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7" name="Parallelogram 36">
                  <a:extLst>
                    <a:ext uri="{FF2B5EF4-FFF2-40B4-BE49-F238E27FC236}">
                      <a16:creationId xmlns:a16="http://schemas.microsoft.com/office/drawing/2014/main" id="{857606BA-1844-413F-9D17-077A753FF375}"/>
                    </a:ext>
                  </a:extLst>
                </p:cNvPr>
                <p:cNvSpPr/>
                <p:nvPr/>
              </p:nvSpPr>
              <p:spPr>
                <a:xfrm rot="16200000">
                  <a:off x="6119589" y="3263414"/>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 name="Parallelogram 37">
                  <a:extLst>
                    <a:ext uri="{FF2B5EF4-FFF2-40B4-BE49-F238E27FC236}">
                      <a16:creationId xmlns:a16="http://schemas.microsoft.com/office/drawing/2014/main" id="{F7B2353B-3636-44A6-B44F-ACF8229C18C6}"/>
                    </a:ext>
                  </a:extLst>
                </p:cNvPr>
                <p:cNvSpPr/>
                <p:nvPr/>
              </p:nvSpPr>
              <p:spPr>
                <a:xfrm rot="5400000" flipV="1">
                  <a:off x="7242049" y="3258569"/>
                  <a:ext cx="635058" cy="1131462"/>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0" name="Parallelogram 19">
                <a:extLst>
                  <a:ext uri="{FF2B5EF4-FFF2-40B4-BE49-F238E27FC236}">
                    <a16:creationId xmlns:a16="http://schemas.microsoft.com/office/drawing/2014/main" id="{9FBE41A7-9022-4F8D-A8BB-7889908F6620}"/>
                  </a:ext>
                </a:extLst>
              </p:cNvPr>
              <p:cNvSpPr/>
              <p:nvPr/>
            </p:nvSpPr>
            <p:spPr>
              <a:xfrm rot="1067907">
                <a:off x="5651712" y="4790684"/>
                <a:ext cx="1385098" cy="406658"/>
              </a:xfrm>
              <a:prstGeom prst="parallelogram">
                <a:avLst>
                  <a:gd name="adj" fmla="val 511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Parallelogram 20">
                <a:extLst>
                  <a:ext uri="{FF2B5EF4-FFF2-40B4-BE49-F238E27FC236}">
                    <a16:creationId xmlns:a16="http://schemas.microsoft.com/office/drawing/2014/main" id="{1F017EAA-2E3B-4AC1-BA3E-4AE8B5895F35}"/>
                  </a:ext>
                </a:extLst>
              </p:cNvPr>
              <p:cNvSpPr/>
              <p:nvPr/>
            </p:nvSpPr>
            <p:spPr>
              <a:xfrm rot="1067907">
                <a:off x="5642152" y="4507472"/>
                <a:ext cx="1397613" cy="406658"/>
              </a:xfrm>
              <a:prstGeom prst="parallelogram">
                <a:avLst>
                  <a:gd name="adj" fmla="val 5110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2" name="Gruppe 21">
                <a:extLst>
                  <a:ext uri="{FF2B5EF4-FFF2-40B4-BE49-F238E27FC236}">
                    <a16:creationId xmlns:a16="http://schemas.microsoft.com/office/drawing/2014/main" id="{76B82BAD-1559-4645-9B37-A3148B803EAF}"/>
                  </a:ext>
                </a:extLst>
              </p:cNvPr>
              <p:cNvGrpSpPr>
                <a:grpSpLocks noChangeAspect="1"/>
              </p:cNvGrpSpPr>
              <p:nvPr/>
            </p:nvGrpSpPr>
            <p:grpSpPr>
              <a:xfrm>
                <a:off x="4492716" y="4689641"/>
                <a:ext cx="2251356" cy="1250433"/>
                <a:chOff x="5888242" y="4060866"/>
                <a:chExt cx="2251356" cy="1250433"/>
              </a:xfrm>
            </p:grpSpPr>
            <p:sp>
              <p:nvSpPr>
                <p:cNvPr id="25" name="Rektangel 24">
                  <a:extLst>
                    <a:ext uri="{FF2B5EF4-FFF2-40B4-BE49-F238E27FC236}">
                      <a16:creationId xmlns:a16="http://schemas.microsoft.com/office/drawing/2014/main" id="{EB3A27D6-8D66-4D36-B646-5A54A88BF75B}"/>
                    </a:ext>
                  </a:extLst>
                </p:cNvPr>
                <p:cNvSpPr/>
                <p:nvPr/>
              </p:nvSpPr>
              <p:spPr>
                <a:xfrm>
                  <a:off x="6224588" y="4338123"/>
                  <a:ext cx="1624012" cy="6767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 name="Parallelogram 25">
                  <a:extLst>
                    <a:ext uri="{FF2B5EF4-FFF2-40B4-BE49-F238E27FC236}">
                      <a16:creationId xmlns:a16="http://schemas.microsoft.com/office/drawing/2014/main" id="{91C5F5C8-CE25-4F44-A406-B0D36D74AFB2}"/>
                    </a:ext>
                  </a:extLst>
                </p:cNvPr>
                <p:cNvSpPr/>
                <p:nvPr/>
              </p:nvSpPr>
              <p:spPr>
                <a:xfrm rot="16200000" flipH="1" flipV="1">
                  <a:off x="7258904" y="3815230"/>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 name="Parallelogram 26">
                  <a:extLst>
                    <a:ext uri="{FF2B5EF4-FFF2-40B4-BE49-F238E27FC236}">
                      <a16:creationId xmlns:a16="http://schemas.microsoft.com/office/drawing/2014/main" id="{EE806253-C0B9-473D-B19D-7611D62D3729}"/>
                    </a:ext>
                  </a:extLst>
                </p:cNvPr>
                <p:cNvSpPr/>
                <p:nvPr/>
              </p:nvSpPr>
              <p:spPr>
                <a:xfrm rot="5400000" flipV="1">
                  <a:off x="6133878" y="3815488"/>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8" name="Parallelogram 27">
                  <a:extLst>
                    <a:ext uri="{FF2B5EF4-FFF2-40B4-BE49-F238E27FC236}">
                      <a16:creationId xmlns:a16="http://schemas.microsoft.com/office/drawing/2014/main" id="{851BD3F4-6DAD-4180-9281-812D2C513905}"/>
                    </a:ext>
                  </a:extLst>
                </p:cNvPr>
                <p:cNvSpPr/>
                <p:nvPr/>
              </p:nvSpPr>
              <p:spPr>
                <a:xfrm rot="16200000">
                  <a:off x="6133878" y="4430605"/>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 name="Parallelogram 28">
                  <a:extLst>
                    <a:ext uri="{FF2B5EF4-FFF2-40B4-BE49-F238E27FC236}">
                      <a16:creationId xmlns:a16="http://schemas.microsoft.com/office/drawing/2014/main" id="{BCA2B517-C08E-47F6-8467-A6C576D57F1D}"/>
                    </a:ext>
                  </a:extLst>
                </p:cNvPr>
                <p:cNvSpPr/>
                <p:nvPr/>
              </p:nvSpPr>
              <p:spPr>
                <a:xfrm rot="5400000" flipV="1">
                  <a:off x="7258904" y="4430605"/>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Parallelogram 29">
                  <a:extLst>
                    <a:ext uri="{FF2B5EF4-FFF2-40B4-BE49-F238E27FC236}">
                      <a16:creationId xmlns:a16="http://schemas.microsoft.com/office/drawing/2014/main" id="{D1E060C8-997B-48C3-ABFE-DF3189153CCA}"/>
                    </a:ext>
                  </a:extLst>
                </p:cNvPr>
                <p:cNvSpPr/>
                <p:nvPr/>
              </p:nvSpPr>
              <p:spPr>
                <a:xfrm rot="16200000">
                  <a:off x="6133878" y="4181037"/>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1" name="Parallelogram 30">
                  <a:extLst>
                    <a:ext uri="{FF2B5EF4-FFF2-40B4-BE49-F238E27FC236}">
                      <a16:creationId xmlns:a16="http://schemas.microsoft.com/office/drawing/2014/main" id="{23E2FC97-A4E0-437A-86C9-1EE4CD64C2D4}"/>
                    </a:ext>
                  </a:extLst>
                </p:cNvPr>
                <p:cNvSpPr/>
                <p:nvPr/>
              </p:nvSpPr>
              <p:spPr>
                <a:xfrm rot="5400000" flipV="1">
                  <a:off x="7258904" y="4181037"/>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3" name="Parallelogram 22">
                <a:extLst>
                  <a:ext uri="{FF2B5EF4-FFF2-40B4-BE49-F238E27FC236}">
                    <a16:creationId xmlns:a16="http://schemas.microsoft.com/office/drawing/2014/main" id="{10C5F8FB-204F-4AA6-A3A6-8171232020CC}"/>
                  </a:ext>
                </a:extLst>
              </p:cNvPr>
              <p:cNvSpPr/>
              <p:nvPr/>
            </p:nvSpPr>
            <p:spPr>
              <a:xfrm rot="1067907">
                <a:off x="7089560" y="3832642"/>
                <a:ext cx="1397613" cy="406658"/>
              </a:xfrm>
              <a:prstGeom prst="parallelogram">
                <a:avLst>
                  <a:gd name="adj" fmla="val 5110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Ligebenet trekant 23">
                <a:extLst>
                  <a:ext uri="{FF2B5EF4-FFF2-40B4-BE49-F238E27FC236}">
                    <a16:creationId xmlns:a16="http://schemas.microsoft.com/office/drawing/2014/main" id="{7308D29B-C1FD-46B7-8C42-D81CD503FF9D}"/>
                  </a:ext>
                </a:extLst>
              </p:cNvPr>
              <p:cNvSpPr/>
              <p:nvPr/>
            </p:nvSpPr>
            <p:spPr>
              <a:xfrm rot="20580000">
                <a:off x="8542487" y="3483571"/>
                <a:ext cx="912731" cy="452829"/>
              </a:xfrm>
              <a:prstGeom prst="triangle">
                <a:avLst>
                  <a:gd name="adj" fmla="val 967"/>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sp>
          <p:nvSpPr>
            <p:cNvPr id="13" name="Rektangel 12">
              <a:extLst>
                <a:ext uri="{FF2B5EF4-FFF2-40B4-BE49-F238E27FC236}">
                  <a16:creationId xmlns:a16="http://schemas.microsoft.com/office/drawing/2014/main" id="{34005773-0874-4920-90CC-11A523538F11}"/>
                </a:ext>
              </a:extLst>
            </p:cNvPr>
            <p:cNvSpPr/>
            <p:nvPr/>
          </p:nvSpPr>
          <p:spPr>
            <a:xfrm>
              <a:off x="9808568" y="1585892"/>
              <a:ext cx="29100" cy="10226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Bølge 13">
              <a:extLst>
                <a:ext uri="{FF2B5EF4-FFF2-40B4-BE49-F238E27FC236}">
                  <a16:creationId xmlns:a16="http://schemas.microsoft.com/office/drawing/2014/main" id="{3D085299-3950-4433-BD09-5050FE741403}"/>
                </a:ext>
              </a:extLst>
            </p:cNvPr>
            <p:cNvSpPr/>
            <p:nvPr/>
          </p:nvSpPr>
          <p:spPr>
            <a:xfrm>
              <a:off x="9837669" y="1584610"/>
              <a:ext cx="488484" cy="440154"/>
            </a:xfrm>
            <a:prstGeom prst="wave">
              <a:avLst>
                <a:gd name="adj1" fmla="val 5503"/>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Ellipse 14">
              <a:extLst>
                <a:ext uri="{FF2B5EF4-FFF2-40B4-BE49-F238E27FC236}">
                  <a16:creationId xmlns:a16="http://schemas.microsoft.com/office/drawing/2014/main" id="{6452B657-8F2F-49DE-983A-2B919F463CE4}"/>
                </a:ext>
              </a:extLst>
            </p:cNvPr>
            <p:cNvSpPr>
              <a:spLocks noChangeAspect="1"/>
            </p:cNvSpPr>
            <p:nvPr/>
          </p:nvSpPr>
          <p:spPr>
            <a:xfrm>
              <a:off x="9764918" y="1516017"/>
              <a:ext cx="116402" cy="1164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3" name="Pladsholder til tekst 2">
            <a:extLst>
              <a:ext uri="{FF2B5EF4-FFF2-40B4-BE49-F238E27FC236}">
                <a16:creationId xmlns:a16="http://schemas.microsoft.com/office/drawing/2014/main" id="{9AF9E833-3A38-4EBC-87C9-B3D0073E655C}"/>
              </a:ext>
            </a:extLst>
          </p:cNvPr>
          <p:cNvSpPr>
            <a:spLocks noGrp="1"/>
          </p:cNvSpPr>
          <p:nvPr>
            <p:ph type="body" sz="quarter" idx="10" hasCustomPrompt="1"/>
          </p:nvPr>
        </p:nvSpPr>
        <p:spPr>
          <a:xfrm>
            <a:off x="858716" y="1675076"/>
            <a:ext cx="2835275" cy="41830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da-DK" sz="1800" smtClean="0">
                <a:solidFill>
                  <a:schemeClr val="lt1"/>
                </a:solidFill>
              </a:defRPr>
            </a:lvl1pPr>
            <a:lvl2pPr>
              <a:defRPr lang="da-DK" sz="1800" smtClean="0">
                <a:solidFill>
                  <a:schemeClr val="lt1"/>
                </a:solidFill>
              </a:defRPr>
            </a:lvl2pPr>
            <a:lvl3pPr>
              <a:defRPr lang="da-DK" sz="1800" smtClean="0">
                <a:solidFill>
                  <a:schemeClr val="lt1"/>
                </a:solidFill>
              </a:defRPr>
            </a:lvl3pPr>
            <a:lvl4pPr>
              <a:defRPr lang="da-DK" smtClean="0">
                <a:solidFill>
                  <a:schemeClr val="lt1"/>
                </a:solidFill>
              </a:defRPr>
            </a:lvl4pPr>
            <a:lvl5pPr>
              <a:defRPr lang="da-DK">
                <a:solidFill>
                  <a:schemeClr val="lt1"/>
                </a:solidFill>
              </a:defRPr>
            </a:lvl5pPr>
          </a:lstStyle>
          <a:p>
            <a:pPr algn="ct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consectetur</a:t>
            </a:r>
            <a:r>
              <a:rPr lang="da-DK" dirty="0"/>
              <a:t> </a:t>
            </a:r>
            <a:r>
              <a:rPr lang="da-DK" dirty="0" err="1"/>
              <a:t>adipiscing</a:t>
            </a:r>
            <a:r>
              <a:rPr lang="da-DK" dirty="0"/>
              <a:t> </a:t>
            </a:r>
            <a:r>
              <a:rPr lang="da-DK" dirty="0" err="1"/>
              <a:t>elit</a:t>
            </a:r>
            <a:r>
              <a:rPr lang="da-DK" dirty="0"/>
              <a:t>. Vivamus non eros </a:t>
            </a:r>
            <a:r>
              <a:rPr lang="da-DK" dirty="0" err="1"/>
              <a:t>quis</a:t>
            </a:r>
            <a:r>
              <a:rPr lang="da-DK" dirty="0"/>
              <a:t> </a:t>
            </a:r>
            <a:r>
              <a:rPr lang="da-DK" dirty="0" err="1"/>
              <a:t>urna</a:t>
            </a:r>
            <a:r>
              <a:rPr lang="da-DK" dirty="0"/>
              <a:t> </a:t>
            </a:r>
            <a:r>
              <a:rPr lang="da-DK" dirty="0" err="1"/>
              <a:t>mollis</a:t>
            </a:r>
            <a:r>
              <a:rPr lang="da-DK" dirty="0"/>
              <a:t> finibus. </a:t>
            </a:r>
            <a:r>
              <a:rPr lang="da-DK" dirty="0" err="1"/>
              <a:t>Nulla</a:t>
            </a:r>
            <a:r>
              <a:rPr lang="da-DK" dirty="0"/>
              <a:t> </a:t>
            </a:r>
            <a:r>
              <a:rPr lang="da-DK" dirty="0" err="1"/>
              <a:t>lacinia</a:t>
            </a:r>
            <a:r>
              <a:rPr lang="da-DK" dirty="0"/>
              <a:t> </a:t>
            </a:r>
            <a:r>
              <a:rPr lang="da-DK" dirty="0" err="1"/>
              <a:t>ligula</a:t>
            </a:r>
            <a:r>
              <a:rPr lang="da-DK" dirty="0"/>
              <a:t> ut </a:t>
            </a:r>
            <a:r>
              <a:rPr lang="da-DK" dirty="0" err="1"/>
              <a:t>eleifend</a:t>
            </a:r>
            <a:r>
              <a:rPr lang="da-DK" dirty="0"/>
              <a:t> </a:t>
            </a:r>
            <a:r>
              <a:rPr lang="da-DK" dirty="0" err="1"/>
              <a:t>vestibulum</a:t>
            </a:r>
            <a:r>
              <a:rPr lang="da-DK" dirty="0"/>
              <a:t>. </a:t>
            </a:r>
            <a:r>
              <a:rPr lang="da-DK" dirty="0" err="1"/>
              <a:t>Nullam</a:t>
            </a:r>
            <a:r>
              <a:rPr lang="da-DK" dirty="0"/>
              <a:t> </a:t>
            </a:r>
            <a:r>
              <a:rPr lang="da-DK" dirty="0" err="1"/>
              <a:t>semper</a:t>
            </a:r>
            <a:r>
              <a:rPr lang="da-DK" dirty="0"/>
              <a:t> </a:t>
            </a:r>
            <a:r>
              <a:rPr lang="da-DK" dirty="0" err="1"/>
              <a:t>mollis</a:t>
            </a:r>
            <a:r>
              <a:rPr lang="da-DK" dirty="0"/>
              <a:t> </a:t>
            </a:r>
            <a:r>
              <a:rPr lang="da-DK" dirty="0" err="1"/>
              <a:t>dolor</a:t>
            </a:r>
            <a:r>
              <a:rPr lang="da-DK" dirty="0"/>
              <a:t> et </a:t>
            </a:r>
            <a:r>
              <a:rPr lang="da-DK" dirty="0" err="1"/>
              <a:t>fermentum</a:t>
            </a:r>
            <a:r>
              <a:rPr lang="da-DK" dirty="0"/>
              <a:t>. </a:t>
            </a:r>
            <a:endParaRPr lang="da-DK" sz="1200" b="1" dirty="0">
              <a:solidFill>
                <a:schemeClr val="bg2"/>
              </a:solidFill>
            </a:endParaRPr>
          </a:p>
        </p:txBody>
      </p:sp>
    </p:spTree>
    <p:extLst>
      <p:ext uri="{BB962C8B-B14F-4D97-AF65-F5344CB8AC3E}">
        <p14:creationId xmlns:p14="http://schemas.microsoft.com/office/powerpoint/2010/main" val="17975359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llede - fuld 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6" name="Pladsholder til billede 5">
            <a:extLst>
              <a:ext uri="{FF2B5EF4-FFF2-40B4-BE49-F238E27FC236}">
                <a16:creationId xmlns:a16="http://schemas.microsoft.com/office/drawing/2014/main" id="{63FF79C7-E844-410D-9F8B-CB11C5B9B8BD}"/>
              </a:ext>
            </a:extLst>
          </p:cNvPr>
          <p:cNvSpPr>
            <a:spLocks noGrp="1"/>
          </p:cNvSpPr>
          <p:nvPr>
            <p:ph type="pic" sz="quarter" idx="10"/>
          </p:nvPr>
        </p:nvSpPr>
        <p:spPr>
          <a:xfrm>
            <a:off x="623888" y="1557337"/>
            <a:ext cx="10944223" cy="4535488"/>
          </a:xfrm>
          <a:prstGeom prst="rect">
            <a:avLst/>
          </a:prstGeom>
        </p:spPr>
        <p:txBody>
          <a:bodyPr anchor="ctr" anchorCtr="0"/>
          <a:lstStyle>
            <a:lvl1pPr algn="ctr">
              <a:defRPr sz="3200" b="1">
                <a:solidFill>
                  <a:schemeClr val="accent4"/>
                </a:solidFill>
              </a:defRPr>
            </a:lvl1pPr>
          </a:lstStyle>
          <a:p>
            <a:endParaRPr lang="da-DK" dirty="0"/>
          </a:p>
        </p:txBody>
      </p:sp>
    </p:spTree>
    <p:extLst>
      <p:ext uri="{BB962C8B-B14F-4D97-AF65-F5344CB8AC3E}">
        <p14:creationId xmlns:p14="http://schemas.microsoft.com/office/powerpoint/2010/main" val="37814513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llede - halv sid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6" name="Pladsholder til billede 5">
            <a:extLst>
              <a:ext uri="{FF2B5EF4-FFF2-40B4-BE49-F238E27FC236}">
                <a16:creationId xmlns:a16="http://schemas.microsoft.com/office/drawing/2014/main" id="{63FF79C7-E844-410D-9F8B-CB11C5B9B8BD}"/>
              </a:ext>
            </a:extLst>
          </p:cNvPr>
          <p:cNvSpPr>
            <a:spLocks noGrp="1"/>
          </p:cNvSpPr>
          <p:nvPr>
            <p:ph type="pic" sz="quarter" idx="10"/>
          </p:nvPr>
        </p:nvSpPr>
        <p:spPr>
          <a:xfrm>
            <a:off x="6226631" y="1665288"/>
            <a:ext cx="5233531" cy="4315892"/>
          </a:xfrm>
          <a:prstGeom prst="rect">
            <a:avLst/>
          </a:prstGeom>
        </p:spPr>
        <p:txBody>
          <a:bodyPr anchor="ctr" anchorCtr="0"/>
          <a:lstStyle>
            <a:lvl1pPr algn="ctr">
              <a:defRPr sz="3200" b="1">
                <a:solidFill>
                  <a:schemeClr val="accent4"/>
                </a:solidFill>
              </a:defRPr>
            </a:lvl1pPr>
          </a:lstStyle>
          <a:p>
            <a:endParaRPr lang="da-DK" dirty="0"/>
          </a:p>
        </p:txBody>
      </p:sp>
      <p:sp>
        <p:nvSpPr>
          <p:cNvPr id="7" name="Pladsholder til tekst 6">
            <a:extLst>
              <a:ext uri="{FF2B5EF4-FFF2-40B4-BE49-F238E27FC236}">
                <a16:creationId xmlns:a16="http://schemas.microsoft.com/office/drawing/2014/main" id="{8EC12CBA-B651-4801-AEFB-4AC451959534}"/>
              </a:ext>
            </a:extLst>
          </p:cNvPr>
          <p:cNvSpPr>
            <a:spLocks noGrp="1"/>
          </p:cNvSpPr>
          <p:nvPr>
            <p:ph type="body" sz="quarter" idx="12" hasCustomPrompt="1"/>
          </p:nvPr>
        </p:nvSpPr>
        <p:spPr>
          <a:xfrm>
            <a:off x="858838" y="1663700"/>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Tree>
    <p:extLst>
      <p:ext uri="{BB962C8B-B14F-4D97-AF65-F5344CB8AC3E}">
        <p14:creationId xmlns:p14="http://schemas.microsoft.com/office/powerpoint/2010/main" val="29188444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llede - halv sid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26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 name="Pladsholder til billede 5">
            <a:extLst>
              <a:ext uri="{FF2B5EF4-FFF2-40B4-BE49-F238E27FC236}">
                <a16:creationId xmlns:a16="http://schemas.microsoft.com/office/drawing/2014/main" id="{63FF79C7-E844-410D-9F8B-CB11C5B9B8BD}"/>
              </a:ext>
            </a:extLst>
          </p:cNvPr>
          <p:cNvSpPr>
            <a:spLocks noGrp="1"/>
          </p:cNvSpPr>
          <p:nvPr>
            <p:ph type="pic" sz="quarter" idx="10"/>
          </p:nvPr>
        </p:nvSpPr>
        <p:spPr>
          <a:xfrm>
            <a:off x="6226631" y="1665288"/>
            <a:ext cx="5233531" cy="4315892"/>
          </a:xfrm>
          <a:prstGeom prst="rect">
            <a:avLst/>
          </a:prstGeom>
        </p:spPr>
        <p:txBody>
          <a:bodyPr anchor="ctr" anchorCtr="0"/>
          <a:lstStyle>
            <a:lvl1pPr algn="ctr">
              <a:defRPr sz="3200" b="1">
                <a:solidFill>
                  <a:schemeClr val="accent4"/>
                </a:solidFill>
              </a:defRPr>
            </a:lvl1pPr>
          </a:lstStyle>
          <a:p>
            <a:endParaRPr lang="da-DK" dirty="0"/>
          </a:p>
        </p:txBody>
      </p:sp>
      <p:sp>
        <p:nvSpPr>
          <p:cNvPr id="3" name="Pladsholder til tekst 2">
            <a:extLst>
              <a:ext uri="{FF2B5EF4-FFF2-40B4-BE49-F238E27FC236}">
                <a16:creationId xmlns:a16="http://schemas.microsoft.com/office/drawing/2014/main" id="{77AD16C4-74B4-4CC1-B9B5-CDD670FBB0C0}"/>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100000"/>
              </a:lnSpc>
              <a:spcBef>
                <a:spcPts val="0"/>
              </a:spcBef>
              <a:spcAft>
                <a:spcPts val="0"/>
              </a:spcAft>
              <a:buClrTx/>
              <a:buSzTx/>
              <a:buFontTx/>
              <a:buNone/>
              <a:tabLst/>
              <a:defRPr sz="1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dirty="0" err="1">
                <a:solidFill>
                  <a:schemeClr val="bg1"/>
                </a:solidFill>
              </a:rPr>
              <a:t>Lorem</a:t>
            </a:r>
            <a:r>
              <a:rPr lang="da-DK" dirty="0">
                <a:solidFill>
                  <a:schemeClr val="bg1"/>
                </a:solidFill>
              </a:rPr>
              <a:t> </a:t>
            </a:r>
            <a:r>
              <a:rPr lang="da-DK" dirty="0" err="1">
                <a:solidFill>
                  <a:schemeClr val="bg1"/>
                </a:solidFill>
              </a:rPr>
              <a:t>ipsum</a:t>
            </a:r>
            <a:r>
              <a:rPr lang="da-DK" dirty="0">
                <a:solidFill>
                  <a:schemeClr val="bg1"/>
                </a:solidFill>
              </a:rPr>
              <a:t> </a:t>
            </a:r>
            <a:r>
              <a:rPr lang="da-DK" dirty="0" err="1">
                <a:solidFill>
                  <a:schemeClr val="bg1"/>
                </a:solidFill>
              </a:rPr>
              <a:t>dolor</a:t>
            </a:r>
            <a:r>
              <a:rPr lang="da-DK" dirty="0">
                <a:solidFill>
                  <a:schemeClr val="bg1"/>
                </a:solidFill>
              </a:rPr>
              <a:t> sit </a:t>
            </a:r>
            <a:r>
              <a:rPr lang="da-DK" dirty="0" err="1">
                <a:solidFill>
                  <a:schemeClr val="bg1"/>
                </a:solidFill>
              </a:rPr>
              <a:t>amet</a:t>
            </a:r>
            <a:r>
              <a:rPr lang="da-DK" dirty="0">
                <a:solidFill>
                  <a:schemeClr val="bg1"/>
                </a:solidFill>
              </a:rPr>
              <a:t>, </a:t>
            </a:r>
            <a:r>
              <a:rPr lang="da-DK" dirty="0" err="1">
                <a:solidFill>
                  <a:schemeClr val="bg1"/>
                </a:solidFill>
              </a:rPr>
              <a:t>consectetur</a:t>
            </a:r>
            <a:r>
              <a:rPr lang="da-DK" dirty="0">
                <a:solidFill>
                  <a:schemeClr val="bg1"/>
                </a:solidFill>
              </a:rPr>
              <a:t> </a:t>
            </a:r>
            <a:r>
              <a:rPr lang="da-DK" dirty="0" err="1">
                <a:solidFill>
                  <a:schemeClr val="bg1"/>
                </a:solidFill>
              </a:rPr>
              <a:t>adipiscing</a:t>
            </a:r>
            <a:r>
              <a:rPr lang="da-DK" dirty="0">
                <a:solidFill>
                  <a:schemeClr val="bg1"/>
                </a:solidFill>
              </a:rPr>
              <a:t> </a:t>
            </a:r>
            <a:r>
              <a:rPr lang="da-DK" dirty="0" err="1">
                <a:solidFill>
                  <a:schemeClr val="bg1"/>
                </a:solidFill>
              </a:rPr>
              <a:t>elit</a:t>
            </a:r>
            <a:r>
              <a:rPr lang="da-DK" dirty="0">
                <a:solidFill>
                  <a:schemeClr val="bg1"/>
                </a:solidFill>
              </a:rPr>
              <a:t>. Vivamus non eros </a:t>
            </a:r>
            <a:r>
              <a:rPr lang="da-DK" dirty="0" err="1">
                <a:solidFill>
                  <a:schemeClr val="bg1"/>
                </a:solidFill>
              </a:rPr>
              <a:t>quis</a:t>
            </a:r>
            <a:r>
              <a:rPr lang="da-DK" dirty="0">
                <a:solidFill>
                  <a:schemeClr val="bg1"/>
                </a:solidFill>
              </a:rPr>
              <a:t> </a:t>
            </a:r>
            <a:r>
              <a:rPr lang="da-DK" dirty="0" err="1">
                <a:solidFill>
                  <a:schemeClr val="bg1"/>
                </a:solidFill>
              </a:rPr>
              <a:t>urna</a:t>
            </a:r>
            <a:r>
              <a:rPr lang="da-DK" dirty="0">
                <a:solidFill>
                  <a:schemeClr val="bg1"/>
                </a:solidFill>
              </a:rPr>
              <a:t> </a:t>
            </a:r>
            <a:r>
              <a:rPr lang="da-DK" dirty="0" err="1">
                <a:solidFill>
                  <a:schemeClr val="bg1"/>
                </a:solidFill>
              </a:rPr>
              <a:t>mollis</a:t>
            </a:r>
            <a:r>
              <a:rPr lang="da-DK" dirty="0">
                <a:solidFill>
                  <a:schemeClr val="bg1"/>
                </a:solidFill>
              </a:rPr>
              <a:t> finibus. </a:t>
            </a:r>
            <a:r>
              <a:rPr lang="da-DK" dirty="0" err="1">
                <a:solidFill>
                  <a:schemeClr val="bg1"/>
                </a:solidFill>
              </a:rPr>
              <a:t>Nulla</a:t>
            </a:r>
            <a:r>
              <a:rPr lang="da-DK" dirty="0">
                <a:solidFill>
                  <a:schemeClr val="bg1"/>
                </a:solidFill>
              </a:rPr>
              <a:t> </a:t>
            </a:r>
            <a:r>
              <a:rPr lang="da-DK" dirty="0" err="1">
                <a:solidFill>
                  <a:schemeClr val="bg1"/>
                </a:solidFill>
              </a:rPr>
              <a:t>lacinia</a:t>
            </a:r>
            <a:r>
              <a:rPr lang="da-DK" dirty="0">
                <a:solidFill>
                  <a:schemeClr val="bg1"/>
                </a:solidFill>
              </a:rPr>
              <a:t> </a:t>
            </a:r>
            <a:r>
              <a:rPr lang="da-DK" dirty="0" err="1">
                <a:solidFill>
                  <a:schemeClr val="bg1"/>
                </a:solidFill>
              </a:rPr>
              <a:t>ligula</a:t>
            </a:r>
            <a:r>
              <a:rPr lang="da-DK" dirty="0">
                <a:solidFill>
                  <a:schemeClr val="bg1"/>
                </a:solidFill>
              </a:rPr>
              <a:t> ut </a:t>
            </a:r>
            <a:r>
              <a:rPr lang="da-DK" dirty="0" err="1">
                <a:solidFill>
                  <a:schemeClr val="bg1"/>
                </a:solidFill>
              </a:rPr>
              <a:t>eleifend</a:t>
            </a:r>
            <a:r>
              <a:rPr lang="da-DK" dirty="0">
                <a:solidFill>
                  <a:schemeClr val="bg1"/>
                </a:solidFill>
              </a:rPr>
              <a:t> </a:t>
            </a:r>
            <a:r>
              <a:rPr lang="da-DK" dirty="0" err="1">
                <a:solidFill>
                  <a:schemeClr val="bg1"/>
                </a:solidFill>
              </a:rPr>
              <a:t>vestibulum</a:t>
            </a:r>
            <a:r>
              <a:rPr lang="da-DK" dirty="0">
                <a:solidFill>
                  <a:schemeClr val="bg1"/>
                </a:solidFill>
              </a:rPr>
              <a:t>. </a:t>
            </a:r>
            <a:r>
              <a:rPr lang="da-DK" dirty="0" err="1">
                <a:solidFill>
                  <a:schemeClr val="bg1"/>
                </a:solidFill>
              </a:rPr>
              <a:t>Nullam</a:t>
            </a:r>
            <a:r>
              <a:rPr lang="da-DK" dirty="0">
                <a:solidFill>
                  <a:schemeClr val="bg1"/>
                </a:solidFill>
              </a:rPr>
              <a:t> </a:t>
            </a:r>
            <a:r>
              <a:rPr lang="da-DK" dirty="0" err="1">
                <a:solidFill>
                  <a:schemeClr val="bg1"/>
                </a:solidFill>
              </a:rPr>
              <a:t>semper</a:t>
            </a:r>
            <a:r>
              <a:rPr lang="da-DK" dirty="0">
                <a:solidFill>
                  <a:schemeClr val="bg1"/>
                </a:solidFill>
              </a:rPr>
              <a:t> </a:t>
            </a:r>
            <a:r>
              <a:rPr lang="da-DK" dirty="0" err="1">
                <a:solidFill>
                  <a:schemeClr val="bg1"/>
                </a:solidFill>
              </a:rPr>
              <a:t>mollis</a:t>
            </a:r>
            <a:r>
              <a:rPr lang="da-DK" dirty="0">
                <a:solidFill>
                  <a:schemeClr val="bg1"/>
                </a:solidFill>
              </a:rPr>
              <a:t> </a:t>
            </a:r>
            <a:r>
              <a:rPr lang="da-DK" dirty="0" err="1">
                <a:solidFill>
                  <a:schemeClr val="bg1"/>
                </a:solidFill>
              </a:rPr>
              <a:t>dolor</a:t>
            </a:r>
            <a:r>
              <a:rPr lang="da-DK" dirty="0">
                <a:solidFill>
                  <a:schemeClr val="bg1"/>
                </a:solidFill>
              </a:rPr>
              <a:t> et </a:t>
            </a:r>
            <a:r>
              <a:rPr lang="da-DK" dirty="0" err="1">
                <a:solidFill>
                  <a:schemeClr val="bg1"/>
                </a:solidFill>
              </a:rPr>
              <a:t>fermentum</a:t>
            </a:r>
            <a:r>
              <a:rPr lang="da-DK" dirty="0">
                <a:solidFill>
                  <a:schemeClr val="bg1"/>
                </a:solidFill>
              </a:rPr>
              <a:t>. </a:t>
            </a:r>
            <a:endParaRPr lang="da-DK" sz="500" b="1" dirty="0">
              <a:solidFill>
                <a:schemeClr val="bg1"/>
              </a:solidFill>
            </a:endParaRPr>
          </a:p>
        </p:txBody>
      </p:sp>
    </p:spTree>
    <p:extLst>
      <p:ext uri="{BB962C8B-B14F-4D97-AF65-F5344CB8AC3E}">
        <p14:creationId xmlns:p14="http://schemas.microsoft.com/office/powerpoint/2010/main" val="4360537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ådhus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409" name="Gruppe 408">
            <a:extLst>
              <a:ext uri="{FF2B5EF4-FFF2-40B4-BE49-F238E27FC236}">
                <a16:creationId xmlns:a16="http://schemas.microsoft.com/office/drawing/2014/main" id="{C7A352E4-A5C6-4A63-B76E-74A0064E1078}"/>
              </a:ext>
            </a:extLst>
          </p:cNvPr>
          <p:cNvGrpSpPr>
            <a:grpSpLocks noChangeAspect="1"/>
          </p:cNvGrpSpPr>
          <p:nvPr userDrawn="1"/>
        </p:nvGrpSpPr>
        <p:grpSpPr>
          <a:xfrm flipH="1">
            <a:off x="9330607" y="2347657"/>
            <a:ext cx="1892210" cy="693435"/>
            <a:chOff x="7698172" y="1860827"/>
            <a:chExt cx="2046398" cy="794493"/>
          </a:xfrm>
        </p:grpSpPr>
        <p:sp>
          <p:nvSpPr>
            <p:cNvPr id="410" name="Ellipse 409">
              <a:extLst>
                <a:ext uri="{FF2B5EF4-FFF2-40B4-BE49-F238E27FC236}">
                  <a16:creationId xmlns:a16="http://schemas.microsoft.com/office/drawing/2014/main" id="{F270DDC4-5F4A-422C-A11A-6A2537121524}"/>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1" name="Ellipse 410">
              <a:extLst>
                <a:ext uri="{FF2B5EF4-FFF2-40B4-BE49-F238E27FC236}">
                  <a16:creationId xmlns:a16="http://schemas.microsoft.com/office/drawing/2014/main" id="{733AFB7D-F4E7-4BBD-A28B-D48718E592EE}"/>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2" name="Ellipse 411">
              <a:extLst>
                <a:ext uri="{FF2B5EF4-FFF2-40B4-BE49-F238E27FC236}">
                  <a16:creationId xmlns:a16="http://schemas.microsoft.com/office/drawing/2014/main" id="{46338556-16B1-4920-BB26-EF31250257E1}"/>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3" name="Ellipse 412">
              <a:extLst>
                <a:ext uri="{FF2B5EF4-FFF2-40B4-BE49-F238E27FC236}">
                  <a16:creationId xmlns:a16="http://schemas.microsoft.com/office/drawing/2014/main" id="{A989BD7E-EBB5-4FD6-9003-86B1B1BCA0DD}"/>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4" name="Ellipse 413">
              <a:extLst>
                <a:ext uri="{FF2B5EF4-FFF2-40B4-BE49-F238E27FC236}">
                  <a16:creationId xmlns:a16="http://schemas.microsoft.com/office/drawing/2014/main" id="{660F0352-CA9A-407A-8F34-8B99EA4D7173}"/>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5" name="Ellipse 414">
              <a:extLst>
                <a:ext uri="{FF2B5EF4-FFF2-40B4-BE49-F238E27FC236}">
                  <a16:creationId xmlns:a16="http://schemas.microsoft.com/office/drawing/2014/main" id="{41F63CD6-B579-4649-B389-B33C43B2637D}"/>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grpSp>
        <p:nvGrpSpPr>
          <p:cNvPr id="8" name="Gruppe 7">
            <a:extLst>
              <a:ext uri="{FF2B5EF4-FFF2-40B4-BE49-F238E27FC236}">
                <a16:creationId xmlns:a16="http://schemas.microsoft.com/office/drawing/2014/main" id="{209FB825-220A-48FA-A6D1-E9A6C5AEF9C1}"/>
              </a:ext>
            </a:extLst>
          </p:cNvPr>
          <p:cNvGrpSpPr/>
          <p:nvPr userDrawn="1"/>
        </p:nvGrpSpPr>
        <p:grpSpPr>
          <a:xfrm>
            <a:off x="6443096" y="2874413"/>
            <a:ext cx="4767787" cy="2971852"/>
            <a:chOff x="712082" y="2111604"/>
            <a:chExt cx="6075213" cy="3923488"/>
          </a:xfrm>
        </p:grpSpPr>
        <p:sp>
          <p:nvSpPr>
            <p:cNvPr id="9" name="Rektangel: afrundede hjørner 8">
              <a:extLst>
                <a:ext uri="{FF2B5EF4-FFF2-40B4-BE49-F238E27FC236}">
                  <a16:creationId xmlns:a16="http://schemas.microsoft.com/office/drawing/2014/main" id="{D12915CE-017F-4839-9114-B988E231832D}"/>
                </a:ext>
              </a:extLst>
            </p:cNvPr>
            <p:cNvSpPr/>
            <p:nvPr/>
          </p:nvSpPr>
          <p:spPr>
            <a:xfrm>
              <a:off x="5666845" y="2201220"/>
              <a:ext cx="40786" cy="479352"/>
            </a:xfrm>
            <a:prstGeom prst="roundRect">
              <a:avLst>
                <a:gd name="adj" fmla="val 32882"/>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afrundede hjørner 9">
              <a:extLst>
                <a:ext uri="{FF2B5EF4-FFF2-40B4-BE49-F238E27FC236}">
                  <a16:creationId xmlns:a16="http://schemas.microsoft.com/office/drawing/2014/main" id="{3B7CC597-79A8-4ECC-A362-62EE66962B07}"/>
                </a:ext>
              </a:extLst>
            </p:cNvPr>
            <p:cNvSpPr/>
            <p:nvPr/>
          </p:nvSpPr>
          <p:spPr>
            <a:xfrm>
              <a:off x="5594613" y="2584720"/>
              <a:ext cx="185142" cy="273382"/>
            </a:xfrm>
            <a:prstGeom prst="roundRect">
              <a:avLst>
                <a:gd name="adj" fmla="val 3288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75E23005-5306-4743-A369-75D0D8F3AA49}"/>
                </a:ext>
              </a:extLst>
            </p:cNvPr>
            <p:cNvSpPr/>
            <p:nvPr/>
          </p:nvSpPr>
          <p:spPr>
            <a:xfrm>
              <a:off x="5503218" y="2638500"/>
              <a:ext cx="367281" cy="273382"/>
            </a:xfrm>
            <a:prstGeom prst="roundRect">
              <a:avLst>
                <a:gd name="adj" fmla="val 32882"/>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3" name="Gruppe 12">
              <a:extLst>
                <a:ext uri="{FF2B5EF4-FFF2-40B4-BE49-F238E27FC236}">
                  <a16:creationId xmlns:a16="http://schemas.microsoft.com/office/drawing/2014/main" id="{1FD8A96C-FFB6-4902-A26D-1A5FDA42DFEF}"/>
                </a:ext>
              </a:extLst>
            </p:cNvPr>
            <p:cNvGrpSpPr/>
            <p:nvPr/>
          </p:nvGrpSpPr>
          <p:grpSpPr>
            <a:xfrm>
              <a:off x="2852905" y="4409245"/>
              <a:ext cx="1032122" cy="975758"/>
              <a:chOff x="1610213" y="4933721"/>
              <a:chExt cx="1169253" cy="1099213"/>
            </a:xfrm>
          </p:grpSpPr>
          <p:grpSp>
            <p:nvGrpSpPr>
              <p:cNvPr id="387" name="Gruppe 386">
                <a:extLst>
                  <a:ext uri="{FF2B5EF4-FFF2-40B4-BE49-F238E27FC236}">
                    <a16:creationId xmlns:a16="http://schemas.microsoft.com/office/drawing/2014/main" id="{4BE69B33-6A0F-461B-AD97-8BAC60632EB8}"/>
                  </a:ext>
                </a:extLst>
              </p:cNvPr>
              <p:cNvGrpSpPr/>
              <p:nvPr/>
            </p:nvGrpSpPr>
            <p:grpSpPr>
              <a:xfrm>
                <a:off x="2145228" y="5613320"/>
                <a:ext cx="165543" cy="419614"/>
                <a:chOff x="4852454" y="2916519"/>
                <a:chExt cx="278597" cy="366599"/>
              </a:xfrm>
            </p:grpSpPr>
            <p:sp>
              <p:nvSpPr>
                <p:cNvPr id="393" name="Rektangel 392">
                  <a:extLst>
                    <a:ext uri="{FF2B5EF4-FFF2-40B4-BE49-F238E27FC236}">
                      <a16:creationId xmlns:a16="http://schemas.microsoft.com/office/drawing/2014/main" id="{EA8A4F5E-C08D-4F3E-83CC-7160CCC2B9EC}"/>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4" name="Rektangel: afrundede hjørner 393">
                  <a:extLst>
                    <a:ext uri="{FF2B5EF4-FFF2-40B4-BE49-F238E27FC236}">
                      <a16:creationId xmlns:a16="http://schemas.microsoft.com/office/drawing/2014/main" id="{616B30AF-441E-405F-B45D-63D1D6DE67F4}"/>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88" name="Ellipse 387">
                <a:extLst>
                  <a:ext uri="{FF2B5EF4-FFF2-40B4-BE49-F238E27FC236}">
                    <a16:creationId xmlns:a16="http://schemas.microsoft.com/office/drawing/2014/main" id="{CBFEC183-09F6-4E44-8714-84DB92B2F03E}"/>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9" name="Ellipse 388">
                <a:extLst>
                  <a:ext uri="{FF2B5EF4-FFF2-40B4-BE49-F238E27FC236}">
                    <a16:creationId xmlns:a16="http://schemas.microsoft.com/office/drawing/2014/main" id="{414CDBAA-F375-4AB1-853D-6F674C111FAB}"/>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0" name="Ellipse 389">
                <a:extLst>
                  <a:ext uri="{FF2B5EF4-FFF2-40B4-BE49-F238E27FC236}">
                    <a16:creationId xmlns:a16="http://schemas.microsoft.com/office/drawing/2014/main" id="{49A05CC0-2FA9-485A-B9C3-066E0A087D2A}"/>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1" name="Ellipse 390">
                <a:extLst>
                  <a:ext uri="{FF2B5EF4-FFF2-40B4-BE49-F238E27FC236}">
                    <a16:creationId xmlns:a16="http://schemas.microsoft.com/office/drawing/2014/main" id="{5CBC264F-1743-4DA0-9514-A049FBDA5B69}"/>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2" name="Ellipse 391">
                <a:extLst>
                  <a:ext uri="{FF2B5EF4-FFF2-40B4-BE49-F238E27FC236}">
                    <a16:creationId xmlns:a16="http://schemas.microsoft.com/office/drawing/2014/main" id="{E0F5E750-A5E6-4319-B73B-ECDB8BFED003}"/>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 name="Gruppe 13">
              <a:extLst>
                <a:ext uri="{FF2B5EF4-FFF2-40B4-BE49-F238E27FC236}">
                  <a16:creationId xmlns:a16="http://schemas.microsoft.com/office/drawing/2014/main" id="{76CB85A7-D23B-402F-872F-4B4CC09D3C39}"/>
                </a:ext>
              </a:extLst>
            </p:cNvPr>
            <p:cNvGrpSpPr/>
            <p:nvPr/>
          </p:nvGrpSpPr>
          <p:grpSpPr>
            <a:xfrm flipH="1">
              <a:off x="4708158" y="4232264"/>
              <a:ext cx="1032122" cy="975758"/>
              <a:chOff x="1610213" y="4933721"/>
              <a:chExt cx="1169253" cy="1099213"/>
            </a:xfrm>
          </p:grpSpPr>
          <p:grpSp>
            <p:nvGrpSpPr>
              <p:cNvPr id="379" name="Gruppe 378">
                <a:extLst>
                  <a:ext uri="{FF2B5EF4-FFF2-40B4-BE49-F238E27FC236}">
                    <a16:creationId xmlns:a16="http://schemas.microsoft.com/office/drawing/2014/main" id="{CD71C443-C53E-4435-A672-34EBE422BBEC}"/>
                  </a:ext>
                </a:extLst>
              </p:cNvPr>
              <p:cNvGrpSpPr/>
              <p:nvPr/>
            </p:nvGrpSpPr>
            <p:grpSpPr>
              <a:xfrm>
                <a:off x="2145228" y="5613320"/>
                <a:ext cx="165543" cy="419614"/>
                <a:chOff x="4852454" y="2916519"/>
                <a:chExt cx="278597" cy="366599"/>
              </a:xfrm>
            </p:grpSpPr>
            <p:sp>
              <p:nvSpPr>
                <p:cNvPr id="385" name="Rektangel 384">
                  <a:extLst>
                    <a:ext uri="{FF2B5EF4-FFF2-40B4-BE49-F238E27FC236}">
                      <a16:creationId xmlns:a16="http://schemas.microsoft.com/office/drawing/2014/main" id="{5D850C96-F3F9-4F41-858A-1DB87CF271D6}"/>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6" name="Rektangel: afrundede hjørner 385">
                  <a:extLst>
                    <a:ext uri="{FF2B5EF4-FFF2-40B4-BE49-F238E27FC236}">
                      <a16:creationId xmlns:a16="http://schemas.microsoft.com/office/drawing/2014/main" id="{4A429EE3-7A63-41AC-8AB9-68379B66C2BE}"/>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80" name="Ellipse 379">
                <a:extLst>
                  <a:ext uri="{FF2B5EF4-FFF2-40B4-BE49-F238E27FC236}">
                    <a16:creationId xmlns:a16="http://schemas.microsoft.com/office/drawing/2014/main" id="{EC9227BD-3396-4B5F-8F18-04B480FA0A1A}"/>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1" name="Ellipse 380">
                <a:extLst>
                  <a:ext uri="{FF2B5EF4-FFF2-40B4-BE49-F238E27FC236}">
                    <a16:creationId xmlns:a16="http://schemas.microsoft.com/office/drawing/2014/main" id="{0C49A90A-535D-4ED6-947D-1BFC15A21AA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2" name="Ellipse 381">
                <a:extLst>
                  <a:ext uri="{FF2B5EF4-FFF2-40B4-BE49-F238E27FC236}">
                    <a16:creationId xmlns:a16="http://schemas.microsoft.com/office/drawing/2014/main" id="{818C8BDE-F9E2-43FA-897D-84FF4EF3EA9E}"/>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3" name="Ellipse 382">
                <a:extLst>
                  <a:ext uri="{FF2B5EF4-FFF2-40B4-BE49-F238E27FC236}">
                    <a16:creationId xmlns:a16="http://schemas.microsoft.com/office/drawing/2014/main" id="{6B41002B-B795-4B5E-B00C-F986EA1BD58C}"/>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4" name="Ellipse 383">
                <a:extLst>
                  <a:ext uri="{FF2B5EF4-FFF2-40B4-BE49-F238E27FC236}">
                    <a16:creationId xmlns:a16="http://schemas.microsoft.com/office/drawing/2014/main" id="{CA459810-9B4D-42AA-86B4-EFEA010AC3DA}"/>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5" name="Gruppe 14">
              <a:extLst>
                <a:ext uri="{FF2B5EF4-FFF2-40B4-BE49-F238E27FC236}">
                  <a16:creationId xmlns:a16="http://schemas.microsoft.com/office/drawing/2014/main" id="{06B4B2F8-BBD8-4854-8738-0ED5CF3ECA6F}"/>
                </a:ext>
              </a:extLst>
            </p:cNvPr>
            <p:cNvGrpSpPr/>
            <p:nvPr/>
          </p:nvGrpSpPr>
          <p:grpSpPr>
            <a:xfrm>
              <a:off x="1654814" y="4240269"/>
              <a:ext cx="1167307" cy="975758"/>
              <a:chOff x="1501738" y="4933721"/>
              <a:chExt cx="1322399" cy="1099213"/>
            </a:xfrm>
          </p:grpSpPr>
          <p:grpSp>
            <p:nvGrpSpPr>
              <p:cNvPr id="371" name="Gruppe 370">
                <a:extLst>
                  <a:ext uri="{FF2B5EF4-FFF2-40B4-BE49-F238E27FC236}">
                    <a16:creationId xmlns:a16="http://schemas.microsoft.com/office/drawing/2014/main" id="{7435F622-C51B-4B7F-9C1F-9A9E535A82C7}"/>
                  </a:ext>
                </a:extLst>
              </p:cNvPr>
              <p:cNvGrpSpPr/>
              <p:nvPr/>
            </p:nvGrpSpPr>
            <p:grpSpPr>
              <a:xfrm>
                <a:off x="2145228" y="5613320"/>
                <a:ext cx="165543" cy="419614"/>
                <a:chOff x="4852454" y="2916519"/>
                <a:chExt cx="278597" cy="366599"/>
              </a:xfrm>
            </p:grpSpPr>
            <p:sp>
              <p:nvSpPr>
                <p:cNvPr id="377" name="Rektangel 376">
                  <a:extLst>
                    <a:ext uri="{FF2B5EF4-FFF2-40B4-BE49-F238E27FC236}">
                      <a16:creationId xmlns:a16="http://schemas.microsoft.com/office/drawing/2014/main" id="{F430B710-4439-4CB2-9C83-8297C479F18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8" name="Rektangel: afrundede hjørner 377">
                  <a:extLst>
                    <a:ext uri="{FF2B5EF4-FFF2-40B4-BE49-F238E27FC236}">
                      <a16:creationId xmlns:a16="http://schemas.microsoft.com/office/drawing/2014/main" id="{680CDE23-D095-43BD-82BA-B7C065D3FE3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72" name="Ellipse 371">
                <a:extLst>
                  <a:ext uri="{FF2B5EF4-FFF2-40B4-BE49-F238E27FC236}">
                    <a16:creationId xmlns:a16="http://schemas.microsoft.com/office/drawing/2014/main" id="{CB9CE901-2022-4043-935F-730EDD6302FB}"/>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3" name="Ellipse 372">
                <a:extLst>
                  <a:ext uri="{FF2B5EF4-FFF2-40B4-BE49-F238E27FC236}">
                    <a16:creationId xmlns:a16="http://schemas.microsoft.com/office/drawing/2014/main" id="{48B392EA-00D1-4118-BD73-5BF127A5F459}"/>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4" name="Ellipse 373">
                <a:extLst>
                  <a:ext uri="{FF2B5EF4-FFF2-40B4-BE49-F238E27FC236}">
                    <a16:creationId xmlns:a16="http://schemas.microsoft.com/office/drawing/2014/main" id="{21004C8B-440B-4AB0-ADCB-82F72D54C33A}"/>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5" name="Ellipse 374">
                <a:extLst>
                  <a:ext uri="{FF2B5EF4-FFF2-40B4-BE49-F238E27FC236}">
                    <a16:creationId xmlns:a16="http://schemas.microsoft.com/office/drawing/2014/main" id="{9F0CAA2B-5081-4E62-913E-16EC62AD5993}"/>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6" name="Ellipse 375">
                <a:extLst>
                  <a:ext uri="{FF2B5EF4-FFF2-40B4-BE49-F238E27FC236}">
                    <a16:creationId xmlns:a16="http://schemas.microsoft.com/office/drawing/2014/main" id="{266454EB-8A46-4978-BC52-1A3DDA29D0F2}"/>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 name="Rektangel 15">
              <a:extLst>
                <a:ext uri="{FF2B5EF4-FFF2-40B4-BE49-F238E27FC236}">
                  <a16:creationId xmlns:a16="http://schemas.microsoft.com/office/drawing/2014/main" id="{ACE4BA10-47BA-494C-9915-AEE6711DAF5F}"/>
                </a:ext>
              </a:extLst>
            </p:cNvPr>
            <p:cNvSpPr/>
            <p:nvPr/>
          </p:nvSpPr>
          <p:spPr>
            <a:xfrm>
              <a:off x="5349022" y="3608934"/>
              <a:ext cx="676596" cy="49331"/>
            </a:xfrm>
            <a:prstGeom prst="rect">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ktangel 16">
              <a:extLst>
                <a:ext uri="{FF2B5EF4-FFF2-40B4-BE49-F238E27FC236}">
                  <a16:creationId xmlns:a16="http://schemas.microsoft.com/office/drawing/2014/main" id="{EAD5F2BE-4E82-484A-AA72-8EE9873A11DD}"/>
                </a:ext>
              </a:extLst>
            </p:cNvPr>
            <p:cNvSpPr/>
            <p:nvPr/>
          </p:nvSpPr>
          <p:spPr>
            <a:xfrm>
              <a:off x="5369458" y="3024191"/>
              <a:ext cx="635557" cy="151986"/>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ektangel 17">
              <a:extLst>
                <a:ext uri="{FF2B5EF4-FFF2-40B4-BE49-F238E27FC236}">
                  <a16:creationId xmlns:a16="http://schemas.microsoft.com/office/drawing/2014/main" id="{A23C0407-1781-4843-961B-B7DF99D4C204}"/>
                </a:ext>
              </a:extLst>
            </p:cNvPr>
            <p:cNvSpPr/>
            <p:nvPr/>
          </p:nvSpPr>
          <p:spPr>
            <a:xfrm>
              <a:off x="5322102" y="3649311"/>
              <a:ext cx="730271" cy="2383866"/>
            </a:xfrm>
            <a:prstGeom prst="rect">
              <a:avLst/>
            </a:prstGeom>
            <a:gradFill flip="none" rotWithShape="1">
              <a:gsLst>
                <a:gs pos="63000">
                  <a:srgbClr val="A66262"/>
                </a:gs>
                <a:gs pos="21000">
                  <a:srgbClr val="9D4949"/>
                </a:gs>
                <a:gs pos="0">
                  <a:srgbClr val="A66262"/>
                </a:gs>
                <a:gs pos="100000">
                  <a:srgbClr val="9D494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Rektangel 18">
              <a:extLst>
                <a:ext uri="{FF2B5EF4-FFF2-40B4-BE49-F238E27FC236}">
                  <a16:creationId xmlns:a16="http://schemas.microsoft.com/office/drawing/2014/main" id="{9323A793-FEF2-4C15-8DBF-F2272A972C84}"/>
                </a:ext>
              </a:extLst>
            </p:cNvPr>
            <p:cNvSpPr/>
            <p:nvPr/>
          </p:nvSpPr>
          <p:spPr>
            <a:xfrm>
              <a:off x="1827227" y="4970502"/>
              <a:ext cx="4119074" cy="1051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20" name="Gruppe 19">
              <a:extLst>
                <a:ext uri="{FF2B5EF4-FFF2-40B4-BE49-F238E27FC236}">
                  <a16:creationId xmlns:a16="http://schemas.microsoft.com/office/drawing/2014/main" id="{2CE29CAA-5E81-4346-B2C2-F9BFEF247DA2}"/>
                </a:ext>
              </a:extLst>
            </p:cNvPr>
            <p:cNvGrpSpPr/>
            <p:nvPr/>
          </p:nvGrpSpPr>
          <p:grpSpPr>
            <a:xfrm>
              <a:off x="1698371" y="4660669"/>
              <a:ext cx="4376784" cy="325426"/>
              <a:chOff x="1209635" y="3152432"/>
              <a:chExt cx="9240230" cy="585788"/>
            </a:xfrm>
          </p:grpSpPr>
          <p:sp>
            <p:nvSpPr>
              <p:cNvPr id="368" name="Retvinklet trekant 367">
                <a:extLst>
                  <a:ext uri="{FF2B5EF4-FFF2-40B4-BE49-F238E27FC236}">
                    <a16:creationId xmlns:a16="http://schemas.microsoft.com/office/drawing/2014/main" id="{AA6CEFBF-FBD7-4E5F-8328-AD416249F345}"/>
                  </a:ext>
                </a:extLst>
              </p:cNvPr>
              <p:cNvSpPr/>
              <p:nvPr/>
            </p:nvSpPr>
            <p:spPr>
              <a:xfrm>
                <a:off x="9572041"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9" name="Rektangel 368">
                <a:extLst>
                  <a:ext uri="{FF2B5EF4-FFF2-40B4-BE49-F238E27FC236}">
                    <a16:creationId xmlns:a16="http://schemas.microsoft.com/office/drawing/2014/main" id="{BD584DE1-DAC4-4348-852F-F9E38DB98C11}"/>
                  </a:ext>
                </a:extLst>
              </p:cNvPr>
              <p:cNvSpPr/>
              <p:nvPr/>
            </p:nvSpPr>
            <p:spPr>
              <a:xfrm>
                <a:off x="2087459" y="3152432"/>
                <a:ext cx="7484582" cy="585788"/>
              </a:xfrm>
              <a:prstGeom prst="rect">
                <a:avLst/>
              </a:prstGeom>
              <a:gradFill flip="none" rotWithShape="1">
                <a:gsLst>
                  <a:gs pos="0">
                    <a:srgbClr val="9D4949"/>
                  </a:gs>
                  <a:gs pos="24000">
                    <a:srgbClr val="874A49"/>
                  </a:gs>
                  <a:gs pos="53000">
                    <a:srgbClr val="9D4949"/>
                  </a:gs>
                  <a:gs pos="76000">
                    <a:srgbClr val="874A49"/>
                  </a:gs>
                  <a:gs pos="100000">
                    <a:srgbClr val="9D49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0" name="Retvinklet trekant 369">
                <a:extLst>
                  <a:ext uri="{FF2B5EF4-FFF2-40B4-BE49-F238E27FC236}">
                    <a16:creationId xmlns:a16="http://schemas.microsoft.com/office/drawing/2014/main" id="{1A865442-CDE4-4268-A59E-F1DF2C034D71}"/>
                  </a:ext>
                </a:extLst>
              </p:cNvPr>
              <p:cNvSpPr/>
              <p:nvPr/>
            </p:nvSpPr>
            <p:spPr>
              <a:xfrm flipH="1">
                <a:off x="1209635"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1" name="Rektangel 20">
              <a:extLst>
                <a:ext uri="{FF2B5EF4-FFF2-40B4-BE49-F238E27FC236}">
                  <a16:creationId xmlns:a16="http://schemas.microsoft.com/office/drawing/2014/main" id="{66396729-BCBD-4A52-8790-017196F5F590}"/>
                </a:ext>
              </a:extLst>
            </p:cNvPr>
            <p:cNvSpPr/>
            <p:nvPr/>
          </p:nvSpPr>
          <p:spPr>
            <a:xfrm>
              <a:off x="1698371" y="5054175"/>
              <a:ext cx="4376784" cy="25399"/>
            </a:xfrm>
            <a:prstGeom prst="rect">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ktangel 21">
              <a:extLst>
                <a:ext uri="{FF2B5EF4-FFF2-40B4-BE49-F238E27FC236}">
                  <a16:creationId xmlns:a16="http://schemas.microsoft.com/office/drawing/2014/main" id="{AA5FBF21-4DE4-4DA8-A04C-53B6BB8EA6FE}"/>
                </a:ext>
              </a:extLst>
            </p:cNvPr>
            <p:cNvSpPr/>
            <p:nvPr/>
          </p:nvSpPr>
          <p:spPr>
            <a:xfrm>
              <a:off x="1718358" y="5079574"/>
              <a:ext cx="4336810" cy="953603"/>
            </a:xfrm>
            <a:prstGeom prst="rect">
              <a:avLst/>
            </a:prstGeom>
            <a:gradFill flip="none" rotWithShape="1">
              <a:gsLst>
                <a:gs pos="63000">
                  <a:srgbClr val="A66262"/>
                </a:gs>
                <a:gs pos="21000">
                  <a:srgbClr val="9D4949"/>
                </a:gs>
                <a:gs pos="0">
                  <a:srgbClr val="945E5E"/>
                </a:gs>
                <a:gs pos="100000">
                  <a:srgbClr val="945E5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23" name="Gruppe 22">
              <a:extLst>
                <a:ext uri="{FF2B5EF4-FFF2-40B4-BE49-F238E27FC236}">
                  <a16:creationId xmlns:a16="http://schemas.microsoft.com/office/drawing/2014/main" id="{DB1B58F9-A653-40BF-8AD7-2EB84B53AA24}"/>
                </a:ext>
              </a:extLst>
            </p:cNvPr>
            <p:cNvGrpSpPr/>
            <p:nvPr/>
          </p:nvGrpSpPr>
          <p:grpSpPr>
            <a:xfrm>
              <a:off x="1827227" y="5182532"/>
              <a:ext cx="110215" cy="202903"/>
              <a:chOff x="1758507" y="5170209"/>
              <a:chExt cx="156925" cy="285896"/>
            </a:xfrm>
          </p:grpSpPr>
          <p:sp>
            <p:nvSpPr>
              <p:cNvPr id="365" name="Rektangel 364">
                <a:extLst>
                  <a:ext uri="{FF2B5EF4-FFF2-40B4-BE49-F238E27FC236}">
                    <a16:creationId xmlns:a16="http://schemas.microsoft.com/office/drawing/2014/main" id="{67A62152-E40F-4211-9440-07C34FC8100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6" name="Lige forbindelse 365">
                <a:extLst>
                  <a:ext uri="{FF2B5EF4-FFF2-40B4-BE49-F238E27FC236}">
                    <a16:creationId xmlns:a16="http://schemas.microsoft.com/office/drawing/2014/main" id="{96B8406A-0265-4C4C-8241-1A05382B7268}"/>
                  </a:ext>
                </a:extLst>
              </p:cNvPr>
              <p:cNvCxnSpPr>
                <a:cxnSpLocks/>
                <a:stCxn id="365" idx="0"/>
                <a:endCxn id="36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7" name="Lige forbindelse 366">
                <a:extLst>
                  <a:ext uri="{FF2B5EF4-FFF2-40B4-BE49-F238E27FC236}">
                    <a16:creationId xmlns:a16="http://schemas.microsoft.com/office/drawing/2014/main" id="{9AF71B64-D1F2-43F7-B0D9-75EF6483507D}"/>
                  </a:ext>
                </a:extLst>
              </p:cNvPr>
              <p:cNvCxnSpPr>
                <a:cxnSpLocks/>
                <a:stCxn id="365" idx="1"/>
                <a:endCxn id="36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A24DF649-D3F7-4864-8FFA-1BF208AE06EF}"/>
                </a:ext>
              </a:extLst>
            </p:cNvPr>
            <p:cNvGrpSpPr/>
            <p:nvPr/>
          </p:nvGrpSpPr>
          <p:grpSpPr>
            <a:xfrm>
              <a:off x="2018117" y="5182532"/>
              <a:ext cx="110215" cy="202903"/>
              <a:chOff x="1758507" y="5170209"/>
              <a:chExt cx="156925" cy="285896"/>
            </a:xfrm>
          </p:grpSpPr>
          <p:sp>
            <p:nvSpPr>
              <p:cNvPr id="362" name="Rektangel 361">
                <a:extLst>
                  <a:ext uri="{FF2B5EF4-FFF2-40B4-BE49-F238E27FC236}">
                    <a16:creationId xmlns:a16="http://schemas.microsoft.com/office/drawing/2014/main" id="{39484904-D904-46D7-A960-CBA002D8138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3" name="Lige forbindelse 362">
                <a:extLst>
                  <a:ext uri="{FF2B5EF4-FFF2-40B4-BE49-F238E27FC236}">
                    <a16:creationId xmlns:a16="http://schemas.microsoft.com/office/drawing/2014/main" id="{11D2B54A-410B-4B07-9EAB-B567D52DE7C6}"/>
                  </a:ext>
                </a:extLst>
              </p:cNvPr>
              <p:cNvCxnSpPr>
                <a:cxnSpLocks/>
                <a:stCxn id="362" idx="0"/>
                <a:endCxn id="36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4" name="Lige forbindelse 363">
                <a:extLst>
                  <a:ext uri="{FF2B5EF4-FFF2-40B4-BE49-F238E27FC236}">
                    <a16:creationId xmlns:a16="http://schemas.microsoft.com/office/drawing/2014/main" id="{A86CC369-AB9B-4A54-A534-66D473F16A9E}"/>
                  </a:ext>
                </a:extLst>
              </p:cNvPr>
              <p:cNvCxnSpPr>
                <a:cxnSpLocks/>
                <a:stCxn id="362" idx="1"/>
                <a:endCxn id="36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34052C9A-DAC0-4830-AE4C-8B4893A49835}"/>
                </a:ext>
              </a:extLst>
            </p:cNvPr>
            <p:cNvGrpSpPr/>
            <p:nvPr/>
          </p:nvGrpSpPr>
          <p:grpSpPr>
            <a:xfrm>
              <a:off x="2209008" y="5182532"/>
              <a:ext cx="110215" cy="202903"/>
              <a:chOff x="1758507" y="5170209"/>
              <a:chExt cx="156925" cy="285896"/>
            </a:xfrm>
          </p:grpSpPr>
          <p:sp>
            <p:nvSpPr>
              <p:cNvPr id="359" name="Rektangel 358">
                <a:extLst>
                  <a:ext uri="{FF2B5EF4-FFF2-40B4-BE49-F238E27FC236}">
                    <a16:creationId xmlns:a16="http://schemas.microsoft.com/office/drawing/2014/main" id="{18C8ACF2-9945-4EDD-B135-7BD3BA846EC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0" name="Lige forbindelse 359">
                <a:extLst>
                  <a:ext uri="{FF2B5EF4-FFF2-40B4-BE49-F238E27FC236}">
                    <a16:creationId xmlns:a16="http://schemas.microsoft.com/office/drawing/2014/main" id="{C0916117-582C-4283-88A3-B7B096BD7C13}"/>
                  </a:ext>
                </a:extLst>
              </p:cNvPr>
              <p:cNvCxnSpPr>
                <a:cxnSpLocks/>
                <a:stCxn id="359" idx="0"/>
                <a:endCxn id="35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1" name="Lige forbindelse 360">
                <a:extLst>
                  <a:ext uri="{FF2B5EF4-FFF2-40B4-BE49-F238E27FC236}">
                    <a16:creationId xmlns:a16="http://schemas.microsoft.com/office/drawing/2014/main" id="{450B1C7B-AC48-4A9E-A967-6B8B461ECB52}"/>
                  </a:ext>
                </a:extLst>
              </p:cNvPr>
              <p:cNvCxnSpPr>
                <a:cxnSpLocks/>
                <a:stCxn id="359" idx="1"/>
                <a:endCxn id="35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DD386B1B-157A-4500-86E2-387132DC2004}"/>
                </a:ext>
              </a:extLst>
            </p:cNvPr>
            <p:cNvGrpSpPr/>
            <p:nvPr/>
          </p:nvGrpSpPr>
          <p:grpSpPr>
            <a:xfrm>
              <a:off x="2399898" y="5182532"/>
              <a:ext cx="110215" cy="202903"/>
              <a:chOff x="1758507" y="5170209"/>
              <a:chExt cx="156925" cy="285896"/>
            </a:xfrm>
          </p:grpSpPr>
          <p:sp>
            <p:nvSpPr>
              <p:cNvPr id="356" name="Rektangel 355">
                <a:extLst>
                  <a:ext uri="{FF2B5EF4-FFF2-40B4-BE49-F238E27FC236}">
                    <a16:creationId xmlns:a16="http://schemas.microsoft.com/office/drawing/2014/main" id="{340AD860-0F55-463E-9647-3D4412E0A6F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7" name="Lige forbindelse 356">
                <a:extLst>
                  <a:ext uri="{FF2B5EF4-FFF2-40B4-BE49-F238E27FC236}">
                    <a16:creationId xmlns:a16="http://schemas.microsoft.com/office/drawing/2014/main" id="{6BC5A970-5FEC-4197-BEFD-FF0F431AAF29}"/>
                  </a:ext>
                </a:extLst>
              </p:cNvPr>
              <p:cNvCxnSpPr>
                <a:cxnSpLocks/>
                <a:stCxn id="356" idx="0"/>
                <a:endCxn id="35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8" name="Lige forbindelse 357">
                <a:extLst>
                  <a:ext uri="{FF2B5EF4-FFF2-40B4-BE49-F238E27FC236}">
                    <a16:creationId xmlns:a16="http://schemas.microsoft.com/office/drawing/2014/main" id="{E1EBA77C-BA77-48C1-BF13-1BCD802E4BCD}"/>
                  </a:ext>
                </a:extLst>
              </p:cNvPr>
              <p:cNvCxnSpPr>
                <a:cxnSpLocks/>
                <a:stCxn id="356" idx="1"/>
                <a:endCxn id="35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7" name="Gruppe 26">
              <a:extLst>
                <a:ext uri="{FF2B5EF4-FFF2-40B4-BE49-F238E27FC236}">
                  <a16:creationId xmlns:a16="http://schemas.microsoft.com/office/drawing/2014/main" id="{DEA278B2-BA0C-40CD-A5AC-A5F2DFAD3A0F}"/>
                </a:ext>
              </a:extLst>
            </p:cNvPr>
            <p:cNvGrpSpPr/>
            <p:nvPr/>
          </p:nvGrpSpPr>
          <p:grpSpPr>
            <a:xfrm>
              <a:off x="2590789" y="5182532"/>
              <a:ext cx="110215" cy="202903"/>
              <a:chOff x="1758507" y="5170209"/>
              <a:chExt cx="156925" cy="285896"/>
            </a:xfrm>
          </p:grpSpPr>
          <p:sp>
            <p:nvSpPr>
              <p:cNvPr id="353" name="Rektangel 352">
                <a:extLst>
                  <a:ext uri="{FF2B5EF4-FFF2-40B4-BE49-F238E27FC236}">
                    <a16:creationId xmlns:a16="http://schemas.microsoft.com/office/drawing/2014/main" id="{7452BE6D-315E-4D21-9435-56C427210D0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4" name="Lige forbindelse 353">
                <a:extLst>
                  <a:ext uri="{FF2B5EF4-FFF2-40B4-BE49-F238E27FC236}">
                    <a16:creationId xmlns:a16="http://schemas.microsoft.com/office/drawing/2014/main" id="{87C8209A-CC92-47BE-9583-982FA0419DBF}"/>
                  </a:ext>
                </a:extLst>
              </p:cNvPr>
              <p:cNvCxnSpPr>
                <a:cxnSpLocks/>
                <a:stCxn id="353" idx="0"/>
                <a:endCxn id="35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5" name="Lige forbindelse 354">
                <a:extLst>
                  <a:ext uri="{FF2B5EF4-FFF2-40B4-BE49-F238E27FC236}">
                    <a16:creationId xmlns:a16="http://schemas.microsoft.com/office/drawing/2014/main" id="{44C45C34-81D9-45E9-9057-DAAD938997C8}"/>
                  </a:ext>
                </a:extLst>
              </p:cNvPr>
              <p:cNvCxnSpPr>
                <a:cxnSpLocks/>
                <a:stCxn id="353" idx="1"/>
                <a:endCxn id="35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8" name="Gruppe 27">
              <a:extLst>
                <a:ext uri="{FF2B5EF4-FFF2-40B4-BE49-F238E27FC236}">
                  <a16:creationId xmlns:a16="http://schemas.microsoft.com/office/drawing/2014/main" id="{F7B4A5F1-0498-4394-A1F0-EC4242030F58}"/>
                </a:ext>
              </a:extLst>
            </p:cNvPr>
            <p:cNvGrpSpPr/>
            <p:nvPr/>
          </p:nvGrpSpPr>
          <p:grpSpPr>
            <a:xfrm>
              <a:off x="2781680" y="5182532"/>
              <a:ext cx="110215" cy="202903"/>
              <a:chOff x="1758507" y="5170209"/>
              <a:chExt cx="156925" cy="285896"/>
            </a:xfrm>
          </p:grpSpPr>
          <p:sp>
            <p:nvSpPr>
              <p:cNvPr id="350" name="Rektangel 349">
                <a:extLst>
                  <a:ext uri="{FF2B5EF4-FFF2-40B4-BE49-F238E27FC236}">
                    <a16:creationId xmlns:a16="http://schemas.microsoft.com/office/drawing/2014/main" id="{71595D88-30F9-4773-8168-168ED009E29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1" name="Lige forbindelse 350">
                <a:extLst>
                  <a:ext uri="{FF2B5EF4-FFF2-40B4-BE49-F238E27FC236}">
                    <a16:creationId xmlns:a16="http://schemas.microsoft.com/office/drawing/2014/main" id="{4DCDD549-7737-401F-8C34-2D352E0EFDED}"/>
                  </a:ext>
                </a:extLst>
              </p:cNvPr>
              <p:cNvCxnSpPr>
                <a:cxnSpLocks/>
                <a:stCxn id="350" idx="0"/>
                <a:endCxn id="35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2" name="Lige forbindelse 351">
                <a:extLst>
                  <a:ext uri="{FF2B5EF4-FFF2-40B4-BE49-F238E27FC236}">
                    <a16:creationId xmlns:a16="http://schemas.microsoft.com/office/drawing/2014/main" id="{40298584-D51E-4330-A886-D32EE362E67C}"/>
                  </a:ext>
                </a:extLst>
              </p:cNvPr>
              <p:cNvCxnSpPr>
                <a:cxnSpLocks/>
                <a:stCxn id="350" idx="1"/>
                <a:endCxn id="35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9" name="Gruppe 28">
              <a:extLst>
                <a:ext uri="{FF2B5EF4-FFF2-40B4-BE49-F238E27FC236}">
                  <a16:creationId xmlns:a16="http://schemas.microsoft.com/office/drawing/2014/main" id="{89E72864-5707-4E08-B96D-A1D271C875CC}"/>
                </a:ext>
              </a:extLst>
            </p:cNvPr>
            <p:cNvGrpSpPr/>
            <p:nvPr/>
          </p:nvGrpSpPr>
          <p:grpSpPr>
            <a:xfrm>
              <a:off x="2972570" y="5182532"/>
              <a:ext cx="110215" cy="202903"/>
              <a:chOff x="1758507" y="5170209"/>
              <a:chExt cx="156925" cy="285896"/>
            </a:xfrm>
          </p:grpSpPr>
          <p:sp>
            <p:nvSpPr>
              <p:cNvPr id="347" name="Rektangel 346">
                <a:extLst>
                  <a:ext uri="{FF2B5EF4-FFF2-40B4-BE49-F238E27FC236}">
                    <a16:creationId xmlns:a16="http://schemas.microsoft.com/office/drawing/2014/main" id="{26D55DE0-2279-4263-8034-2E302BFDBEC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8" name="Lige forbindelse 347">
                <a:extLst>
                  <a:ext uri="{FF2B5EF4-FFF2-40B4-BE49-F238E27FC236}">
                    <a16:creationId xmlns:a16="http://schemas.microsoft.com/office/drawing/2014/main" id="{B03BA8CB-A626-4DD3-A6E8-435B54289973}"/>
                  </a:ext>
                </a:extLst>
              </p:cNvPr>
              <p:cNvCxnSpPr>
                <a:cxnSpLocks/>
                <a:stCxn id="347" idx="0"/>
                <a:endCxn id="34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9" name="Lige forbindelse 348">
                <a:extLst>
                  <a:ext uri="{FF2B5EF4-FFF2-40B4-BE49-F238E27FC236}">
                    <a16:creationId xmlns:a16="http://schemas.microsoft.com/office/drawing/2014/main" id="{47A0257B-CCDB-442D-9817-357274CB7252}"/>
                  </a:ext>
                </a:extLst>
              </p:cNvPr>
              <p:cNvCxnSpPr>
                <a:cxnSpLocks/>
                <a:stCxn id="347" idx="1"/>
                <a:endCxn id="34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0" name="Gruppe 29">
              <a:extLst>
                <a:ext uri="{FF2B5EF4-FFF2-40B4-BE49-F238E27FC236}">
                  <a16:creationId xmlns:a16="http://schemas.microsoft.com/office/drawing/2014/main" id="{27BB7E46-BF77-40B4-BD1E-4AB96845EBF8}"/>
                </a:ext>
              </a:extLst>
            </p:cNvPr>
            <p:cNvGrpSpPr/>
            <p:nvPr/>
          </p:nvGrpSpPr>
          <p:grpSpPr>
            <a:xfrm>
              <a:off x="3163460" y="5182532"/>
              <a:ext cx="110215" cy="202903"/>
              <a:chOff x="1758507" y="5170209"/>
              <a:chExt cx="156925" cy="285896"/>
            </a:xfrm>
          </p:grpSpPr>
          <p:sp>
            <p:nvSpPr>
              <p:cNvPr id="344" name="Rektangel 343">
                <a:extLst>
                  <a:ext uri="{FF2B5EF4-FFF2-40B4-BE49-F238E27FC236}">
                    <a16:creationId xmlns:a16="http://schemas.microsoft.com/office/drawing/2014/main" id="{4101CB3B-6D61-4854-9EAC-09B6CAAFEC4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5" name="Lige forbindelse 344">
                <a:extLst>
                  <a:ext uri="{FF2B5EF4-FFF2-40B4-BE49-F238E27FC236}">
                    <a16:creationId xmlns:a16="http://schemas.microsoft.com/office/drawing/2014/main" id="{C7DC30A0-ACAB-4886-B5F7-E4B63FA2348B}"/>
                  </a:ext>
                </a:extLst>
              </p:cNvPr>
              <p:cNvCxnSpPr>
                <a:cxnSpLocks/>
                <a:stCxn id="344" idx="0"/>
                <a:endCxn id="34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6" name="Lige forbindelse 345">
                <a:extLst>
                  <a:ext uri="{FF2B5EF4-FFF2-40B4-BE49-F238E27FC236}">
                    <a16:creationId xmlns:a16="http://schemas.microsoft.com/office/drawing/2014/main" id="{3E7895AC-B8CA-41DA-B28C-36F950B6C6D1}"/>
                  </a:ext>
                </a:extLst>
              </p:cNvPr>
              <p:cNvCxnSpPr>
                <a:cxnSpLocks/>
                <a:stCxn id="344" idx="1"/>
                <a:endCxn id="34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1" name="Gruppe 30">
              <a:extLst>
                <a:ext uri="{FF2B5EF4-FFF2-40B4-BE49-F238E27FC236}">
                  <a16:creationId xmlns:a16="http://schemas.microsoft.com/office/drawing/2014/main" id="{B72E3086-FDF9-4B6B-B8DC-02DF97AB6EB4}"/>
                </a:ext>
              </a:extLst>
            </p:cNvPr>
            <p:cNvGrpSpPr/>
            <p:nvPr/>
          </p:nvGrpSpPr>
          <p:grpSpPr>
            <a:xfrm>
              <a:off x="3354351" y="5182532"/>
              <a:ext cx="110215" cy="202903"/>
              <a:chOff x="1758507" y="5170209"/>
              <a:chExt cx="156925" cy="285896"/>
            </a:xfrm>
          </p:grpSpPr>
          <p:sp>
            <p:nvSpPr>
              <p:cNvPr id="341" name="Rektangel 340">
                <a:extLst>
                  <a:ext uri="{FF2B5EF4-FFF2-40B4-BE49-F238E27FC236}">
                    <a16:creationId xmlns:a16="http://schemas.microsoft.com/office/drawing/2014/main" id="{043F0571-FFD7-4A95-814F-05379A1414F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2" name="Lige forbindelse 341">
                <a:extLst>
                  <a:ext uri="{FF2B5EF4-FFF2-40B4-BE49-F238E27FC236}">
                    <a16:creationId xmlns:a16="http://schemas.microsoft.com/office/drawing/2014/main" id="{798705D2-55FB-46A1-BF4C-2F0B3514B1DE}"/>
                  </a:ext>
                </a:extLst>
              </p:cNvPr>
              <p:cNvCxnSpPr>
                <a:cxnSpLocks/>
                <a:stCxn id="341" idx="0"/>
                <a:endCxn id="34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3" name="Lige forbindelse 342">
                <a:extLst>
                  <a:ext uri="{FF2B5EF4-FFF2-40B4-BE49-F238E27FC236}">
                    <a16:creationId xmlns:a16="http://schemas.microsoft.com/office/drawing/2014/main" id="{9DE443C9-4896-4E2F-B496-12896FCD932A}"/>
                  </a:ext>
                </a:extLst>
              </p:cNvPr>
              <p:cNvCxnSpPr>
                <a:cxnSpLocks/>
                <a:stCxn id="341" idx="1"/>
                <a:endCxn id="34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2" name="Gruppe 31">
              <a:extLst>
                <a:ext uri="{FF2B5EF4-FFF2-40B4-BE49-F238E27FC236}">
                  <a16:creationId xmlns:a16="http://schemas.microsoft.com/office/drawing/2014/main" id="{9E1667C3-1806-4709-B0F6-0552BD4273F5}"/>
                </a:ext>
              </a:extLst>
            </p:cNvPr>
            <p:cNvGrpSpPr/>
            <p:nvPr/>
          </p:nvGrpSpPr>
          <p:grpSpPr>
            <a:xfrm>
              <a:off x="3545241" y="5182532"/>
              <a:ext cx="110215" cy="202903"/>
              <a:chOff x="1758507" y="5170209"/>
              <a:chExt cx="156925" cy="285896"/>
            </a:xfrm>
          </p:grpSpPr>
          <p:sp>
            <p:nvSpPr>
              <p:cNvPr id="338" name="Rektangel 337">
                <a:extLst>
                  <a:ext uri="{FF2B5EF4-FFF2-40B4-BE49-F238E27FC236}">
                    <a16:creationId xmlns:a16="http://schemas.microsoft.com/office/drawing/2014/main" id="{8E735C5D-1161-471C-B4D2-64676C695BB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9" name="Lige forbindelse 338">
                <a:extLst>
                  <a:ext uri="{FF2B5EF4-FFF2-40B4-BE49-F238E27FC236}">
                    <a16:creationId xmlns:a16="http://schemas.microsoft.com/office/drawing/2014/main" id="{C1D6FEB9-9AFE-44A5-A920-6DC9BB295765}"/>
                  </a:ext>
                </a:extLst>
              </p:cNvPr>
              <p:cNvCxnSpPr>
                <a:cxnSpLocks/>
                <a:stCxn id="338" idx="0"/>
                <a:endCxn id="33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0" name="Lige forbindelse 339">
                <a:extLst>
                  <a:ext uri="{FF2B5EF4-FFF2-40B4-BE49-F238E27FC236}">
                    <a16:creationId xmlns:a16="http://schemas.microsoft.com/office/drawing/2014/main" id="{1043CDD5-6F67-4878-A0CB-78F7D5E66E94}"/>
                  </a:ext>
                </a:extLst>
              </p:cNvPr>
              <p:cNvCxnSpPr>
                <a:cxnSpLocks/>
                <a:stCxn id="338" idx="1"/>
                <a:endCxn id="33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92888698-4617-4AC8-8F84-51C9E6B23DBB}"/>
                </a:ext>
              </a:extLst>
            </p:cNvPr>
            <p:cNvGrpSpPr/>
            <p:nvPr/>
          </p:nvGrpSpPr>
          <p:grpSpPr>
            <a:xfrm>
              <a:off x="3736132" y="5182532"/>
              <a:ext cx="110215" cy="202903"/>
              <a:chOff x="1758507" y="5170209"/>
              <a:chExt cx="156925" cy="285896"/>
            </a:xfrm>
          </p:grpSpPr>
          <p:sp>
            <p:nvSpPr>
              <p:cNvPr id="335" name="Rektangel 334">
                <a:extLst>
                  <a:ext uri="{FF2B5EF4-FFF2-40B4-BE49-F238E27FC236}">
                    <a16:creationId xmlns:a16="http://schemas.microsoft.com/office/drawing/2014/main" id="{43D56488-B384-456C-9C16-E85149581CC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6" name="Lige forbindelse 335">
                <a:extLst>
                  <a:ext uri="{FF2B5EF4-FFF2-40B4-BE49-F238E27FC236}">
                    <a16:creationId xmlns:a16="http://schemas.microsoft.com/office/drawing/2014/main" id="{1E6E9A72-9002-40A9-9BD4-E5FF090050F3}"/>
                  </a:ext>
                </a:extLst>
              </p:cNvPr>
              <p:cNvCxnSpPr>
                <a:cxnSpLocks/>
                <a:stCxn id="335" idx="0"/>
                <a:endCxn id="33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7" name="Lige forbindelse 336">
                <a:extLst>
                  <a:ext uri="{FF2B5EF4-FFF2-40B4-BE49-F238E27FC236}">
                    <a16:creationId xmlns:a16="http://schemas.microsoft.com/office/drawing/2014/main" id="{24E801FF-5E11-44D2-B78E-63DE180A97C6}"/>
                  </a:ext>
                </a:extLst>
              </p:cNvPr>
              <p:cNvCxnSpPr>
                <a:cxnSpLocks/>
                <a:stCxn id="335" idx="1"/>
                <a:endCxn id="33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02B65C94-37B8-4F1D-8D07-8DE5FA57092E}"/>
                </a:ext>
              </a:extLst>
            </p:cNvPr>
            <p:cNvGrpSpPr/>
            <p:nvPr/>
          </p:nvGrpSpPr>
          <p:grpSpPr>
            <a:xfrm>
              <a:off x="3927023" y="5182532"/>
              <a:ext cx="110215" cy="202903"/>
              <a:chOff x="1758507" y="5170209"/>
              <a:chExt cx="156925" cy="285896"/>
            </a:xfrm>
          </p:grpSpPr>
          <p:sp>
            <p:nvSpPr>
              <p:cNvPr id="332" name="Rektangel 331">
                <a:extLst>
                  <a:ext uri="{FF2B5EF4-FFF2-40B4-BE49-F238E27FC236}">
                    <a16:creationId xmlns:a16="http://schemas.microsoft.com/office/drawing/2014/main" id="{2CB6556B-99A2-4BFF-9F1D-BE3B69D02F8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3" name="Lige forbindelse 332">
                <a:extLst>
                  <a:ext uri="{FF2B5EF4-FFF2-40B4-BE49-F238E27FC236}">
                    <a16:creationId xmlns:a16="http://schemas.microsoft.com/office/drawing/2014/main" id="{8210045B-0124-47D1-AFFE-030F2BC19EFF}"/>
                  </a:ext>
                </a:extLst>
              </p:cNvPr>
              <p:cNvCxnSpPr>
                <a:cxnSpLocks/>
                <a:stCxn id="332" idx="0"/>
                <a:endCxn id="33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4" name="Lige forbindelse 333">
                <a:extLst>
                  <a:ext uri="{FF2B5EF4-FFF2-40B4-BE49-F238E27FC236}">
                    <a16:creationId xmlns:a16="http://schemas.microsoft.com/office/drawing/2014/main" id="{B6BBE8B2-72BD-434A-8C9A-019DF51A038C}"/>
                  </a:ext>
                </a:extLst>
              </p:cNvPr>
              <p:cNvCxnSpPr>
                <a:cxnSpLocks/>
                <a:stCxn id="332" idx="1"/>
                <a:endCxn id="33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549D7C92-4C4A-4429-9AA8-4EFBA674D6EB}"/>
                </a:ext>
              </a:extLst>
            </p:cNvPr>
            <p:cNvGrpSpPr/>
            <p:nvPr/>
          </p:nvGrpSpPr>
          <p:grpSpPr>
            <a:xfrm>
              <a:off x="4117913" y="5182532"/>
              <a:ext cx="110215" cy="202903"/>
              <a:chOff x="1758507" y="5170209"/>
              <a:chExt cx="156925" cy="285896"/>
            </a:xfrm>
          </p:grpSpPr>
          <p:sp>
            <p:nvSpPr>
              <p:cNvPr id="329" name="Rektangel 328">
                <a:extLst>
                  <a:ext uri="{FF2B5EF4-FFF2-40B4-BE49-F238E27FC236}">
                    <a16:creationId xmlns:a16="http://schemas.microsoft.com/office/drawing/2014/main" id="{FD456AEF-6438-4C9A-8D69-446943DD530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0" name="Lige forbindelse 329">
                <a:extLst>
                  <a:ext uri="{FF2B5EF4-FFF2-40B4-BE49-F238E27FC236}">
                    <a16:creationId xmlns:a16="http://schemas.microsoft.com/office/drawing/2014/main" id="{F4B374D2-0C29-4591-BF24-7919957DF20E}"/>
                  </a:ext>
                </a:extLst>
              </p:cNvPr>
              <p:cNvCxnSpPr>
                <a:cxnSpLocks/>
                <a:stCxn id="329" idx="0"/>
                <a:endCxn id="32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1" name="Lige forbindelse 330">
                <a:extLst>
                  <a:ext uri="{FF2B5EF4-FFF2-40B4-BE49-F238E27FC236}">
                    <a16:creationId xmlns:a16="http://schemas.microsoft.com/office/drawing/2014/main" id="{2CDE1D74-B1BF-4E5D-84FD-C2442EC6470A}"/>
                  </a:ext>
                </a:extLst>
              </p:cNvPr>
              <p:cNvCxnSpPr>
                <a:cxnSpLocks/>
                <a:stCxn id="329" idx="1"/>
                <a:endCxn id="32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5F959DB-AA56-43EA-9130-11142AA3AB4A}"/>
                </a:ext>
              </a:extLst>
            </p:cNvPr>
            <p:cNvGrpSpPr/>
            <p:nvPr/>
          </p:nvGrpSpPr>
          <p:grpSpPr>
            <a:xfrm>
              <a:off x="4308804" y="5182532"/>
              <a:ext cx="110215" cy="202903"/>
              <a:chOff x="1758507" y="5170209"/>
              <a:chExt cx="156925" cy="285896"/>
            </a:xfrm>
          </p:grpSpPr>
          <p:sp>
            <p:nvSpPr>
              <p:cNvPr id="326" name="Rektangel 325">
                <a:extLst>
                  <a:ext uri="{FF2B5EF4-FFF2-40B4-BE49-F238E27FC236}">
                    <a16:creationId xmlns:a16="http://schemas.microsoft.com/office/drawing/2014/main" id="{F9411F08-D600-4B48-A978-B872F3693A5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7" name="Lige forbindelse 326">
                <a:extLst>
                  <a:ext uri="{FF2B5EF4-FFF2-40B4-BE49-F238E27FC236}">
                    <a16:creationId xmlns:a16="http://schemas.microsoft.com/office/drawing/2014/main" id="{8F1680C4-98EA-4446-A9A8-67105A2070D7}"/>
                  </a:ext>
                </a:extLst>
              </p:cNvPr>
              <p:cNvCxnSpPr>
                <a:cxnSpLocks/>
                <a:stCxn id="326" idx="0"/>
                <a:endCxn id="32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8" name="Lige forbindelse 327">
                <a:extLst>
                  <a:ext uri="{FF2B5EF4-FFF2-40B4-BE49-F238E27FC236}">
                    <a16:creationId xmlns:a16="http://schemas.microsoft.com/office/drawing/2014/main" id="{173A8A3C-1A17-4315-8FE3-3726197F367E}"/>
                  </a:ext>
                </a:extLst>
              </p:cNvPr>
              <p:cNvCxnSpPr>
                <a:cxnSpLocks/>
                <a:stCxn id="326" idx="1"/>
                <a:endCxn id="32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5BC39412-C05A-4E3C-8BE4-8270071B78E9}"/>
                </a:ext>
              </a:extLst>
            </p:cNvPr>
            <p:cNvGrpSpPr/>
            <p:nvPr/>
          </p:nvGrpSpPr>
          <p:grpSpPr>
            <a:xfrm>
              <a:off x="4499694" y="5182532"/>
              <a:ext cx="110215" cy="202903"/>
              <a:chOff x="1758507" y="5170209"/>
              <a:chExt cx="156925" cy="285896"/>
            </a:xfrm>
          </p:grpSpPr>
          <p:sp>
            <p:nvSpPr>
              <p:cNvPr id="323" name="Rektangel 322">
                <a:extLst>
                  <a:ext uri="{FF2B5EF4-FFF2-40B4-BE49-F238E27FC236}">
                    <a16:creationId xmlns:a16="http://schemas.microsoft.com/office/drawing/2014/main" id="{8A2D31A4-45BC-4226-83EA-1450E31D529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4" name="Lige forbindelse 323">
                <a:extLst>
                  <a:ext uri="{FF2B5EF4-FFF2-40B4-BE49-F238E27FC236}">
                    <a16:creationId xmlns:a16="http://schemas.microsoft.com/office/drawing/2014/main" id="{B0637C6F-D96E-4A08-8C80-BE078091EB45}"/>
                  </a:ext>
                </a:extLst>
              </p:cNvPr>
              <p:cNvCxnSpPr>
                <a:cxnSpLocks/>
                <a:stCxn id="323" idx="0"/>
                <a:endCxn id="32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5" name="Lige forbindelse 324">
                <a:extLst>
                  <a:ext uri="{FF2B5EF4-FFF2-40B4-BE49-F238E27FC236}">
                    <a16:creationId xmlns:a16="http://schemas.microsoft.com/office/drawing/2014/main" id="{1CD63FB6-F200-422D-96D3-849E4E94BC7F}"/>
                  </a:ext>
                </a:extLst>
              </p:cNvPr>
              <p:cNvCxnSpPr>
                <a:cxnSpLocks/>
                <a:stCxn id="323" idx="1"/>
                <a:endCxn id="32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0692F69E-D318-40B9-98FF-D63192104227}"/>
                </a:ext>
              </a:extLst>
            </p:cNvPr>
            <p:cNvGrpSpPr/>
            <p:nvPr/>
          </p:nvGrpSpPr>
          <p:grpSpPr>
            <a:xfrm>
              <a:off x="4690585" y="5182532"/>
              <a:ext cx="110215" cy="202903"/>
              <a:chOff x="1758507" y="5170209"/>
              <a:chExt cx="156925" cy="285896"/>
            </a:xfrm>
          </p:grpSpPr>
          <p:sp>
            <p:nvSpPr>
              <p:cNvPr id="320" name="Rektangel 319">
                <a:extLst>
                  <a:ext uri="{FF2B5EF4-FFF2-40B4-BE49-F238E27FC236}">
                    <a16:creationId xmlns:a16="http://schemas.microsoft.com/office/drawing/2014/main" id="{64491446-3A45-4EA6-9D4D-802456E56B9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1" name="Lige forbindelse 320">
                <a:extLst>
                  <a:ext uri="{FF2B5EF4-FFF2-40B4-BE49-F238E27FC236}">
                    <a16:creationId xmlns:a16="http://schemas.microsoft.com/office/drawing/2014/main" id="{9468B263-B658-4787-8FAA-70E631CE0754}"/>
                  </a:ext>
                </a:extLst>
              </p:cNvPr>
              <p:cNvCxnSpPr>
                <a:cxnSpLocks/>
                <a:stCxn id="320" idx="0"/>
                <a:endCxn id="32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2" name="Lige forbindelse 321">
                <a:extLst>
                  <a:ext uri="{FF2B5EF4-FFF2-40B4-BE49-F238E27FC236}">
                    <a16:creationId xmlns:a16="http://schemas.microsoft.com/office/drawing/2014/main" id="{A92248BA-9919-4E56-9E73-BCC0B453FC06}"/>
                  </a:ext>
                </a:extLst>
              </p:cNvPr>
              <p:cNvCxnSpPr>
                <a:cxnSpLocks/>
                <a:stCxn id="320" idx="1"/>
                <a:endCxn id="32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5C0F4682-F7FE-4F28-997C-E9783815D53B}"/>
                </a:ext>
              </a:extLst>
            </p:cNvPr>
            <p:cNvGrpSpPr/>
            <p:nvPr/>
          </p:nvGrpSpPr>
          <p:grpSpPr>
            <a:xfrm>
              <a:off x="4881475" y="5182532"/>
              <a:ext cx="110215" cy="202903"/>
              <a:chOff x="1758507" y="5170209"/>
              <a:chExt cx="156925" cy="285896"/>
            </a:xfrm>
          </p:grpSpPr>
          <p:sp>
            <p:nvSpPr>
              <p:cNvPr id="317" name="Rektangel 316">
                <a:extLst>
                  <a:ext uri="{FF2B5EF4-FFF2-40B4-BE49-F238E27FC236}">
                    <a16:creationId xmlns:a16="http://schemas.microsoft.com/office/drawing/2014/main" id="{88696E79-2F53-4065-ADC1-877E79BD616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8" name="Lige forbindelse 317">
                <a:extLst>
                  <a:ext uri="{FF2B5EF4-FFF2-40B4-BE49-F238E27FC236}">
                    <a16:creationId xmlns:a16="http://schemas.microsoft.com/office/drawing/2014/main" id="{E6BB927A-A1A1-4147-8525-09DB8EBC4B97}"/>
                  </a:ext>
                </a:extLst>
              </p:cNvPr>
              <p:cNvCxnSpPr>
                <a:cxnSpLocks/>
                <a:stCxn id="317" idx="0"/>
                <a:endCxn id="31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9" name="Lige forbindelse 318">
                <a:extLst>
                  <a:ext uri="{FF2B5EF4-FFF2-40B4-BE49-F238E27FC236}">
                    <a16:creationId xmlns:a16="http://schemas.microsoft.com/office/drawing/2014/main" id="{3040DB55-E8F1-4CC0-87F5-EB7D1DAFF372}"/>
                  </a:ext>
                </a:extLst>
              </p:cNvPr>
              <p:cNvCxnSpPr>
                <a:cxnSpLocks/>
                <a:stCxn id="317" idx="1"/>
                <a:endCxn id="31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30C5856D-7EB1-44F1-875C-5259A4C0CF65}"/>
                </a:ext>
              </a:extLst>
            </p:cNvPr>
            <p:cNvGrpSpPr/>
            <p:nvPr/>
          </p:nvGrpSpPr>
          <p:grpSpPr>
            <a:xfrm>
              <a:off x="5072366" y="5182532"/>
              <a:ext cx="110215" cy="202903"/>
              <a:chOff x="1758507" y="5170209"/>
              <a:chExt cx="156925" cy="285896"/>
            </a:xfrm>
          </p:grpSpPr>
          <p:sp>
            <p:nvSpPr>
              <p:cNvPr id="314" name="Rektangel 313">
                <a:extLst>
                  <a:ext uri="{FF2B5EF4-FFF2-40B4-BE49-F238E27FC236}">
                    <a16:creationId xmlns:a16="http://schemas.microsoft.com/office/drawing/2014/main" id="{0B09BC26-5FB0-4A99-B996-1BB232A35CC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5" name="Lige forbindelse 314">
                <a:extLst>
                  <a:ext uri="{FF2B5EF4-FFF2-40B4-BE49-F238E27FC236}">
                    <a16:creationId xmlns:a16="http://schemas.microsoft.com/office/drawing/2014/main" id="{DDC6ADE4-559F-4C50-8193-6CE446D4712C}"/>
                  </a:ext>
                </a:extLst>
              </p:cNvPr>
              <p:cNvCxnSpPr>
                <a:cxnSpLocks/>
                <a:stCxn id="314" idx="0"/>
                <a:endCxn id="31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6" name="Lige forbindelse 315">
                <a:extLst>
                  <a:ext uri="{FF2B5EF4-FFF2-40B4-BE49-F238E27FC236}">
                    <a16:creationId xmlns:a16="http://schemas.microsoft.com/office/drawing/2014/main" id="{5DA9B54D-A880-453D-83CF-54506191F589}"/>
                  </a:ext>
                </a:extLst>
              </p:cNvPr>
              <p:cNvCxnSpPr>
                <a:cxnSpLocks/>
                <a:stCxn id="314" idx="1"/>
                <a:endCxn id="31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009C4A12-C9BB-451D-8BB0-13DB0991B5A4}"/>
                </a:ext>
              </a:extLst>
            </p:cNvPr>
            <p:cNvGrpSpPr/>
            <p:nvPr/>
          </p:nvGrpSpPr>
          <p:grpSpPr>
            <a:xfrm>
              <a:off x="5263257" y="5182532"/>
              <a:ext cx="110215" cy="202903"/>
              <a:chOff x="1758507" y="5170209"/>
              <a:chExt cx="156925" cy="285896"/>
            </a:xfrm>
          </p:grpSpPr>
          <p:sp>
            <p:nvSpPr>
              <p:cNvPr id="311" name="Rektangel 310">
                <a:extLst>
                  <a:ext uri="{FF2B5EF4-FFF2-40B4-BE49-F238E27FC236}">
                    <a16:creationId xmlns:a16="http://schemas.microsoft.com/office/drawing/2014/main" id="{75532B5E-3029-4B42-A066-2416AD8A3B9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2" name="Lige forbindelse 311">
                <a:extLst>
                  <a:ext uri="{FF2B5EF4-FFF2-40B4-BE49-F238E27FC236}">
                    <a16:creationId xmlns:a16="http://schemas.microsoft.com/office/drawing/2014/main" id="{9BCCDB01-1BFB-49CF-B51A-520C49BCB678}"/>
                  </a:ext>
                </a:extLst>
              </p:cNvPr>
              <p:cNvCxnSpPr>
                <a:cxnSpLocks/>
                <a:stCxn id="311" idx="0"/>
                <a:endCxn id="31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3" name="Lige forbindelse 312">
                <a:extLst>
                  <a:ext uri="{FF2B5EF4-FFF2-40B4-BE49-F238E27FC236}">
                    <a16:creationId xmlns:a16="http://schemas.microsoft.com/office/drawing/2014/main" id="{D9BCA93A-AADE-414E-9278-908103251C31}"/>
                  </a:ext>
                </a:extLst>
              </p:cNvPr>
              <p:cNvCxnSpPr>
                <a:cxnSpLocks/>
                <a:stCxn id="311" idx="1"/>
                <a:endCxn id="31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7F423A1-9A9F-4B15-9ADF-BB8CFC32677F}"/>
                </a:ext>
              </a:extLst>
            </p:cNvPr>
            <p:cNvGrpSpPr/>
            <p:nvPr/>
          </p:nvGrpSpPr>
          <p:grpSpPr>
            <a:xfrm>
              <a:off x="5454147" y="5182532"/>
              <a:ext cx="110215" cy="202903"/>
              <a:chOff x="1758507" y="5170209"/>
              <a:chExt cx="156925" cy="285896"/>
            </a:xfrm>
          </p:grpSpPr>
          <p:sp>
            <p:nvSpPr>
              <p:cNvPr id="308" name="Rektangel 307">
                <a:extLst>
                  <a:ext uri="{FF2B5EF4-FFF2-40B4-BE49-F238E27FC236}">
                    <a16:creationId xmlns:a16="http://schemas.microsoft.com/office/drawing/2014/main" id="{455B303B-E81B-4F77-AA14-AB08E38F55B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9" name="Lige forbindelse 308">
                <a:extLst>
                  <a:ext uri="{FF2B5EF4-FFF2-40B4-BE49-F238E27FC236}">
                    <a16:creationId xmlns:a16="http://schemas.microsoft.com/office/drawing/2014/main" id="{8FCF1153-9A04-479D-8FB1-41C7337FBC89}"/>
                  </a:ext>
                </a:extLst>
              </p:cNvPr>
              <p:cNvCxnSpPr>
                <a:cxnSpLocks/>
                <a:stCxn id="308" idx="0"/>
                <a:endCxn id="30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0" name="Lige forbindelse 309">
                <a:extLst>
                  <a:ext uri="{FF2B5EF4-FFF2-40B4-BE49-F238E27FC236}">
                    <a16:creationId xmlns:a16="http://schemas.microsoft.com/office/drawing/2014/main" id="{2177F88E-4E94-46A9-9600-ACB301F3AFCD}"/>
                  </a:ext>
                </a:extLst>
              </p:cNvPr>
              <p:cNvCxnSpPr>
                <a:cxnSpLocks/>
                <a:stCxn id="308" idx="1"/>
                <a:endCxn id="30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04E80EC-28D2-493F-8CEA-1434F2443A63}"/>
                </a:ext>
              </a:extLst>
            </p:cNvPr>
            <p:cNvGrpSpPr/>
            <p:nvPr/>
          </p:nvGrpSpPr>
          <p:grpSpPr>
            <a:xfrm>
              <a:off x="5645037" y="5182532"/>
              <a:ext cx="110215" cy="202903"/>
              <a:chOff x="1758507" y="5170209"/>
              <a:chExt cx="156925" cy="285896"/>
            </a:xfrm>
          </p:grpSpPr>
          <p:sp>
            <p:nvSpPr>
              <p:cNvPr id="305" name="Rektangel 304">
                <a:extLst>
                  <a:ext uri="{FF2B5EF4-FFF2-40B4-BE49-F238E27FC236}">
                    <a16:creationId xmlns:a16="http://schemas.microsoft.com/office/drawing/2014/main" id="{563AEF8B-181D-41EE-BEF9-CCE96B0D39A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6" name="Lige forbindelse 305">
                <a:extLst>
                  <a:ext uri="{FF2B5EF4-FFF2-40B4-BE49-F238E27FC236}">
                    <a16:creationId xmlns:a16="http://schemas.microsoft.com/office/drawing/2014/main" id="{2EA82724-CCA6-4B9B-90D5-B3A86F27609F}"/>
                  </a:ext>
                </a:extLst>
              </p:cNvPr>
              <p:cNvCxnSpPr>
                <a:cxnSpLocks/>
                <a:stCxn id="305" idx="0"/>
                <a:endCxn id="30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7" name="Lige forbindelse 306">
                <a:extLst>
                  <a:ext uri="{FF2B5EF4-FFF2-40B4-BE49-F238E27FC236}">
                    <a16:creationId xmlns:a16="http://schemas.microsoft.com/office/drawing/2014/main" id="{10919813-B07B-4D1C-A15F-2257B94FB4D5}"/>
                  </a:ext>
                </a:extLst>
              </p:cNvPr>
              <p:cNvCxnSpPr>
                <a:cxnSpLocks/>
                <a:stCxn id="305" idx="1"/>
                <a:endCxn id="30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59814042-E787-4600-9CEC-F5C5A4E7BA48}"/>
                </a:ext>
              </a:extLst>
            </p:cNvPr>
            <p:cNvGrpSpPr/>
            <p:nvPr/>
          </p:nvGrpSpPr>
          <p:grpSpPr>
            <a:xfrm>
              <a:off x="5835932" y="5182532"/>
              <a:ext cx="110215" cy="202903"/>
              <a:chOff x="1758507" y="5170209"/>
              <a:chExt cx="156925" cy="285896"/>
            </a:xfrm>
          </p:grpSpPr>
          <p:sp>
            <p:nvSpPr>
              <p:cNvPr id="302" name="Rektangel 301">
                <a:extLst>
                  <a:ext uri="{FF2B5EF4-FFF2-40B4-BE49-F238E27FC236}">
                    <a16:creationId xmlns:a16="http://schemas.microsoft.com/office/drawing/2014/main" id="{C0088F5E-A0FE-4136-973E-31058339267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3" name="Lige forbindelse 302">
                <a:extLst>
                  <a:ext uri="{FF2B5EF4-FFF2-40B4-BE49-F238E27FC236}">
                    <a16:creationId xmlns:a16="http://schemas.microsoft.com/office/drawing/2014/main" id="{DA4DE5A9-D235-4751-8DE7-9C7976308B96}"/>
                  </a:ext>
                </a:extLst>
              </p:cNvPr>
              <p:cNvCxnSpPr>
                <a:cxnSpLocks/>
                <a:stCxn id="302" idx="0"/>
                <a:endCxn id="30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4" name="Lige forbindelse 303">
                <a:extLst>
                  <a:ext uri="{FF2B5EF4-FFF2-40B4-BE49-F238E27FC236}">
                    <a16:creationId xmlns:a16="http://schemas.microsoft.com/office/drawing/2014/main" id="{309316B6-D28F-460A-B24E-3CA508461FF2}"/>
                  </a:ext>
                </a:extLst>
              </p:cNvPr>
              <p:cNvCxnSpPr>
                <a:cxnSpLocks/>
                <a:stCxn id="302" idx="1"/>
                <a:endCxn id="30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682E3209-52BB-4273-8C79-018343FB4BC3}"/>
                </a:ext>
              </a:extLst>
            </p:cNvPr>
            <p:cNvGrpSpPr/>
            <p:nvPr/>
          </p:nvGrpSpPr>
          <p:grpSpPr>
            <a:xfrm>
              <a:off x="1827227" y="5428729"/>
              <a:ext cx="110215" cy="202903"/>
              <a:chOff x="1758507" y="5170209"/>
              <a:chExt cx="156925" cy="285896"/>
            </a:xfrm>
          </p:grpSpPr>
          <p:sp>
            <p:nvSpPr>
              <p:cNvPr id="299" name="Rektangel 298">
                <a:extLst>
                  <a:ext uri="{FF2B5EF4-FFF2-40B4-BE49-F238E27FC236}">
                    <a16:creationId xmlns:a16="http://schemas.microsoft.com/office/drawing/2014/main" id="{A5032AAF-A0F0-42A1-946E-3DA60E802B6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0" name="Lige forbindelse 299">
                <a:extLst>
                  <a:ext uri="{FF2B5EF4-FFF2-40B4-BE49-F238E27FC236}">
                    <a16:creationId xmlns:a16="http://schemas.microsoft.com/office/drawing/2014/main" id="{EE8C95A7-0405-416B-BA71-648E9B791BCB}"/>
                  </a:ext>
                </a:extLst>
              </p:cNvPr>
              <p:cNvCxnSpPr>
                <a:cxnSpLocks/>
                <a:stCxn id="299" idx="0"/>
                <a:endCxn id="29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1" name="Lige forbindelse 300">
                <a:extLst>
                  <a:ext uri="{FF2B5EF4-FFF2-40B4-BE49-F238E27FC236}">
                    <a16:creationId xmlns:a16="http://schemas.microsoft.com/office/drawing/2014/main" id="{8A8B0756-4C4E-4AFA-88FB-51656B293E89}"/>
                  </a:ext>
                </a:extLst>
              </p:cNvPr>
              <p:cNvCxnSpPr>
                <a:cxnSpLocks/>
                <a:stCxn id="299" idx="1"/>
                <a:endCxn id="29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9A6CE329-D4F0-4C5D-A55B-48321556BF21}"/>
                </a:ext>
              </a:extLst>
            </p:cNvPr>
            <p:cNvGrpSpPr/>
            <p:nvPr/>
          </p:nvGrpSpPr>
          <p:grpSpPr>
            <a:xfrm>
              <a:off x="2018117" y="5428729"/>
              <a:ext cx="110215" cy="202903"/>
              <a:chOff x="1758507" y="5170209"/>
              <a:chExt cx="156925" cy="285896"/>
            </a:xfrm>
          </p:grpSpPr>
          <p:sp>
            <p:nvSpPr>
              <p:cNvPr id="296" name="Rektangel 295">
                <a:extLst>
                  <a:ext uri="{FF2B5EF4-FFF2-40B4-BE49-F238E27FC236}">
                    <a16:creationId xmlns:a16="http://schemas.microsoft.com/office/drawing/2014/main" id="{8F15B4D8-4A38-471C-B3E4-6AAB47FD7BE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7" name="Lige forbindelse 296">
                <a:extLst>
                  <a:ext uri="{FF2B5EF4-FFF2-40B4-BE49-F238E27FC236}">
                    <a16:creationId xmlns:a16="http://schemas.microsoft.com/office/drawing/2014/main" id="{E40D968A-A557-4486-9D71-C6C513DCE3DE}"/>
                  </a:ext>
                </a:extLst>
              </p:cNvPr>
              <p:cNvCxnSpPr>
                <a:cxnSpLocks/>
                <a:stCxn id="296" idx="0"/>
                <a:endCxn id="29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8" name="Lige forbindelse 297">
                <a:extLst>
                  <a:ext uri="{FF2B5EF4-FFF2-40B4-BE49-F238E27FC236}">
                    <a16:creationId xmlns:a16="http://schemas.microsoft.com/office/drawing/2014/main" id="{1E1DF57A-D8A9-42EA-BC33-953DCE4F40DF}"/>
                  </a:ext>
                </a:extLst>
              </p:cNvPr>
              <p:cNvCxnSpPr>
                <a:cxnSpLocks/>
                <a:stCxn id="296" idx="1"/>
                <a:endCxn id="29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7" name="Gruppe 46">
              <a:extLst>
                <a:ext uri="{FF2B5EF4-FFF2-40B4-BE49-F238E27FC236}">
                  <a16:creationId xmlns:a16="http://schemas.microsoft.com/office/drawing/2014/main" id="{301B4DF0-2B8D-45A7-9F3B-CB7723345E38}"/>
                </a:ext>
              </a:extLst>
            </p:cNvPr>
            <p:cNvGrpSpPr/>
            <p:nvPr/>
          </p:nvGrpSpPr>
          <p:grpSpPr>
            <a:xfrm>
              <a:off x="2209008" y="5428729"/>
              <a:ext cx="110215" cy="202903"/>
              <a:chOff x="1758507" y="5170209"/>
              <a:chExt cx="156925" cy="285896"/>
            </a:xfrm>
          </p:grpSpPr>
          <p:sp>
            <p:nvSpPr>
              <p:cNvPr id="293" name="Rektangel 292">
                <a:extLst>
                  <a:ext uri="{FF2B5EF4-FFF2-40B4-BE49-F238E27FC236}">
                    <a16:creationId xmlns:a16="http://schemas.microsoft.com/office/drawing/2014/main" id="{2A7351DF-B6E9-4B4E-8206-EFF2CD840CF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4" name="Lige forbindelse 293">
                <a:extLst>
                  <a:ext uri="{FF2B5EF4-FFF2-40B4-BE49-F238E27FC236}">
                    <a16:creationId xmlns:a16="http://schemas.microsoft.com/office/drawing/2014/main" id="{B001B7A0-E157-4E67-9D07-BE3DFFCCC42E}"/>
                  </a:ext>
                </a:extLst>
              </p:cNvPr>
              <p:cNvCxnSpPr>
                <a:cxnSpLocks/>
                <a:stCxn id="293" idx="0"/>
                <a:endCxn id="29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5" name="Lige forbindelse 294">
                <a:extLst>
                  <a:ext uri="{FF2B5EF4-FFF2-40B4-BE49-F238E27FC236}">
                    <a16:creationId xmlns:a16="http://schemas.microsoft.com/office/drawing/2014/main" id="{E56DEBD1-3754-4490-9EF1-8E4A4A5C4E3E}"/>
                  </a:ext>
                </a:extLst>
              </p:cNvPr>
              <p:cNvCxnSpPr>
                <a:cxnSpLocks/>
                <a:stCxn id="293" idx="1"/>
                <a:endCxn id="29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8" name="Gruppe 47">
              <a:extLst>
                <a:ext uri="{FF2B5EF4-FFF2-40B4-BE49-F238E27FC236}">
                  <a16:creationId xmlns:a16="http://schemas.microsoft.com/office/drawing/2014/main" id="{CAFCB08F-E54A-4120-A0AC-79CB87D75CC5}"/>
                </a:ext>
              </a:extLst>
            </p:cNvPr>
            <p:cNvGrpSpPr/>
            <p:nvPr/>
          </p:nvGrpSpPr>
          <p:grpSpPr>
            <a:xfrm>
              <a:off x="2399898" y="5428729"/>
              <a:ext cx="110215" cy="202903"/>
              <a:chOff x="1758507" y="5170209"/>
              <a:chExt cx="156925" cy="285896"/>
            </a:xfrm>
          </p:grpSpPr>
          <p:sp>
            <p:nvSpPr>
              <p:cNvPr id="290" name="Rektangel 289">
                <a:extLst>
                  <a:ext uri="{FF2B5EF4-FFF2-40B4-BE49-F238E27FC236}">
                    <a16:creationId xmlns:a16="http://schemas.microsoft.com/office/drawing/2014/main" id="{BCE82CF6-8499-422F-864D-5528EB01BBE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1" name="Lige forbindelse 290">
                <a:extLst>
                  <a:ext uri="{FF2B5EF4-FFF2-40B4-BE49-F238E27FC236}">
                    <a16:creationId xmlns:a16="http://schemas.microsoft.com/office/drawing/2014/main" id="{E7A51565-8A44-488F-A651-F41BCD822D52}"/>
                  </a:ext>
                </a:extLst>
              </p:cNvPr>
              <p:cNvCxnSpPr>
                <a:cxnSpLocks/>
                <a:stCxn id="290" idx="0"/>
                <a:endCxn id="29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2" name="Lige forbindelse 291">
                <a:extLst>
                  <a:ext uri="{FF2B5EF4-FFF2-40B4-BE49-F238E27FC236}">
                    <a16:creationId xmlns:a16="http://schemas.microsoft.com/office/drawing/2014/main" id="{DFDF75B5-C6F2-4D6D-BE09-56C880085694}"/>
                  </a:ext>
                </a:extLst>
              </p:cNvPr>
              <p:cNvCxnSpPr>
                <a:cxnSpLocks/>
                <a:stCxn id="290" idx="1"/>
                <a:endCxn id="29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9" name="Gruppe 48">
              <a:extLst>
                <a:ext uri="{FF2B5EF4-FFF2-40B4-BE49-F238E27FC236}">
                  <a16:creationId xmlns:a16="http://schemas.microsoft.com/office/drawing/2014/main" id="{8616F704-C491-4EC1-A99C-C83FCEA135F5}"/>
                </a:ext>
              </a:extLst>
            </p:cNvPr>
            <p:cNvGrpSpPr/>
            <p:nvPr/>
          </p:nvGrpSpPr>
          <p:grpSpPr>
            <a:xfrm>
              <a:off x="2590789" y="5428729"/>
              <a:ext cx="110215" cy="202903"/>
              <a:chOff x="1758507" y="5170209"/>
              <a:chExt cx="156925" cy="285896"/>
            </a:xfrm>
          </p:grpSpPr>
          <p:sp>
            <p:nvSpPr>
              <p:cNvPr id="287" name="Rektangel 286">
                <a:extLst>
                  <a:ext uri="{FF2B5EF4-FFF2-40B4-BE49-F238E27FC236}">
                    <a16:creationId xmlns:a16="http://schemas.microsoft.com/office/drawing/2014/main" id="{B889F749-01E3-4C23-BC1F-19A2724AAFE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8" name="Lige forbindelse 287">
                <a:extLst>
                  <a:ext uri="{FF2B5EF4-FFF2-40B4-BE49-F238E27FC236}">
                    <a16:creationId xmlns:a16="http://schemas.microsoft.com/office/drawing/2014/main" id="{0D724A3E-6F3F-40FD-93E1-9C827E054C0B}"/>
                  </a:ext>
                </a:extLst>
              </p:cNvPr>
              <p:cNvCxnSpPr>
                <a:cxnSpLocks/>
                <a:stCxn id="287" idx="0"/>
                <a:endCxn id="28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9" name="Lige forbindelse 288">
                <a:extLst>
                  <a:ext uri="{FF2B5EF4-FFF2-40B4-BE49-F238E27FC236}">
                    <a16:creationId xmlns:a16="http://schemas.microsoft.com/office/drawing/2014/main" id="{386ACCF6-0C2E-470C-93D5-F5593A91B2AE}"/>
                  </a:ext>
                </a:extLst>
              </p:cNvPr>
              <p:cNvCxnSpPr>
                <a:cxnSpLocks/>
                <a:stCxn id="287" idx="1"/>
                <a:endCxn id="28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0" name="Gruppe 49">
              <a:extLst>
                <a:ext uri="{FF2B5EF4-FFF2-40B4-BE49-F238E27FC236}">
                  <a16:creationId xmlns:a16="http://schemas.microsoft.com/office/drawing/2014/main" id="{B6409CB9-7800-4DAE-A3D7-3E6CD68062B9}"/>
                </a:ext>
              </a:extLst>
            </p:cNvPr>
            <p:cNvGrpSpPr/>
            <p:nvPr/>
          </p:nvGrpSpPr>
          <p:grpSpPr>
            <a:xfrm>
              <a:off x="2781680" y="5428729"/>
              <a:ext cx="110215" cy="202903"/>
              <a:chOff x="1758507" y="5170209"/>
              <a:chExt cx="156925" cy="285896"/>
            </a:xfrm>
          </p:grpSpPr>
          <p:sp>
            <p:nvSpPr>
              <p:cNvPr id="284" name="Rektangel 283">
                <a:extLst>
                  <a:ext uri="{FF2B5EF4-FFF2-40B4-BE49-F238E27FC236}">
                    <a16:creationId xmlns:a16="http://schemas.microsoft.com/office/drawing/2014/main" id="{8801A58F-930B-4576-BBBA-0B2FC1D1AEB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5" name="Lige forbindelse 284">
                <a:extLst>
                  <a:ext uri="{FF2B5EF4-FFF2-40B4-BE49-F238E27FC236}">
                    <a16:creationId xmlns:a16="http://schemas.microsoft.com/office/drawing/2014/main" id="{F2B4BA4E-323A-49BB-8CB5-0AE696B2E776}"/>
                  </a:ext>
                </a:extLst>
              </p:cNvPr>
              <p:cNvCxnSpPr>
                <a:cxnSpLocks/>
                <a:stCxn id="284" idx="0"/>
                <a:endCxn id="28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6" name="Lige forbindelse 285">
                <a:extLst>
                  <a:ext uri="{FF2B5EF4-FFF2-40B4-BE49-F238E27FC236}">
                    <a16:creationId xmlns:a16="http://schemas.microsoft.com/office/drawing/2014/main" id="{DC18E852-84FA-4E1E-844C-8CD6F32BF111}"/>
                  </a:ext>
                </a:extLst>
              </p:cNvPr>
              <p:cNvCxnSpPr>
                <a:cxnSpLocks/>
                <a:stCxn id="284" idx="1"/>
                <a:endCxn id="28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1" name="Gruppe 50">
              <a:extLst>
                <a:ext uri="{FF2B5EF4-FFF2-40B4-BE49-F238E27FC236}">
                  <a16:creationId xmlns:a16="http://schemas.microsoft.com/office/drawing/2014/main" id="{90755FBE-7E3B-4A02-A07B-D2C535492C7A}"/>
                </a:ext>
              </a:extLst>
            </p:cNvPr>
            <p:cNvGrpSpPr/>
            <p:nvPr/>
          </p:nvGrpSpPr>
          <p:grpSpPr>
            <a:xfrm>
              <a:off x="2972570" y="5428729"/>
              <a:ext cx="110215" cy="202903"/>
              <a:chOff x="1758507" y="5170209"/>
              <a:chExt cx="156925" cy="285896"/>
            </a:xfrm>
          </p:grpSpPr>
          <p:sp>
            <p:nvSpPr>
              <p:cNvPr id="281" name="Rektangel 280">
                <a:extLst>
                  <a:ext uri="{FF2B5EF4-FFF2-40B4-BE49-F238E27FC236}">
                    <a16:creationId xmlns:a16="http://schemas.microsoft.com/office/drawing/2014/main" id="{8C42747F-239A-4D30-AEC6-9885894DA17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2" name="Lige forbindelse 281">
                <a:extLst>
                  <a:ext uri="{FF2B5EF4-FFF2-40B4-BE49-F238E27FC236}">
                    <a16:creationId xmlns:a16="http://schemas.microsoft.com/office/drawing/2014/main" id="{88AB354A-477A-4962-BC2E-CEE1DEB34B4E}"/>
                  </a:ext>
                </a:extLst>
              </p:cNvPr>
              <p:cNvCxnSpPr>
                <a:cxnSpLocks/>
                <a:stCxn id="281" idx="0"/>
                <a:endCxn id="28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3" name="Lige forbindelse 282">
                <a:extLst>
                  <a:ext uri="{FF2B5EF4-FFF2-40B4-BE49-F238E27FC236}">
                    <a16:creationId xmlns:a16="http://schemas.microsoft.com/office/drawing/2014/main" id="{28A5562F-7502-4F68-8F1F-4AF8079B2136}"/>
                  </a:ext>
                </a:extLst>
              </p:cNvPr>
              <p:cNvCxnSpPr>
                <a:cxnSpLocks/>
                <a:stCxn id="281" idx="1"/>
                <a:endCxn id="28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2" name="Gruppe 51">
              <a:extLst>
                <a:ext uri="{FF2B5EF4-FFF2-40B4-BE49-F238E27FC236}">
                  <a16:creationId xmlns:a16="http://schemas.microsoft.com/office/drawing/2014/main" id="{31B2478F-4A20-4A8E-B9D7-70D9CE848D87}"/>
                </a:ext>
              </a:extLst>
            </p:cNvPr>
            <p:cNvGrpSpPr/>
            <p:nvPr/>
          </p:nvGrpSpPr>
          <p:grpSpPr>
            <a:xfrm>
              <a:off x="3163460" y="5428729"/>
              <a:ext cx="110215" cy="202903"/>
              <a:chOff x="1758507" y="5170209"/>
              <a:chExt cx="156925" cy="285896"/>
            </a:xfrm>
          </p:grpSpPr>
          <p:sp>
            <p:nvSpPr>
              <p:cNvPr id="278" name="Rektangel 277">
                <a:extLst>
                  <a:ext uri="{FF2B5EF4-FFF2-40B4-BE49-F238E27FC236}">
                    <a16:creationId xmlns:a16="http://schemas.microsoft.com/office/drawing/2014/main" id="{9AA4FAF0-FFFB-4F19-9779-A57CF65C583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9" name="Lige forbindelse 278">
                <a:extLst>
                  <a:ext uri="{FF2B5EF4-FFF2-40B4-BE49-F238E27FC236}">
                    <a16:creationId xmlns:a16="http://schemas.microsoft.com/office/drawing/2014/main" id="{E54953B6-73C9-419C-8151-305CE8C95EA3}"/>
                  </a:ext>
                </a:extLst>
              </p:cNvPr>
              <p:cNvCxnSpPr>
                <a:cxnSpLocks/>
                <a:stCxn id="278" idx="0"/>
                <a:endCxn id="27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0" name="Lige forbindelse 279">
                <a:extLst>
                  <a:ext uri="{FF2B5EF4-FFF2-40B4-BE49-F238E27FC236}">
                    <a16:creationId xmlns:a16="http://schemas.microsoft.com/office/drawing/2014/main" id="{6F739215-E3B9-4643-A932-9DC29A6E3B1A}"/>
                  </a:ext>
                </a:extLst>
              </p:cNvPr>
              <p:cNvCxnSpPr>
                <a:cxnSpLocks/>
                <a:stCxn id="278" idx="1"/>
                <a:endCxn id="27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3" name="Gruppe 52">
              <a:extLst>
                <a:ext uri="{FF2B5EF4-FFF2-40B4-BE49-F238E27FC236}">
                  <a16:creationId xmlns:a16="http://schemas.microsoft.com/office/drawing/2014/main" id="{316E171A-7C8C-49FC-9785-8AF9C9FD8F9A}"/>
                </a:ext>
              </a:extLst>
            </p:cNvPr>
            <p:cNvGrpSpPr/>
            <p:nvPr/>
          </p:nvGrpSpPr>
          <p:grpSpPr>
            <a:xfrm>
              <a:off x="3354351" y="5428729"/>
              <a:ext cx="110215" cy="202903"/>
              <a:chOff x="1758507" y="5170209"/>
              <a:chExt cx="156925" cy="285896"/>
            </a:xfrm>
          </p:grpSpPr>
          <p:sp>
            <p:nvSpPr>
              <p:cNvPr id="275" name="Rektangel 274">
                <a:extLst>
                  <a:ext uri="{FF2B5EF4-FFF2-40B4-BE49-F238E27FC236}">
                    <a16:creationId xmlns:a16="http://schemas.microsoft.com/office/drawing/2014/main" id="{B89FAB74-DFDC-45DA-A449-D8F50D4214A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6" name="Lige forbindelse 275">
                <a:extLst>
                  <a:ext uri="{FF2B5EF4-FFF2-40B4-BE49-F238E27FC236}">
                    <a16:creationId xmlns:a16="http://schemas.microsoft.com/office/drawing/2014/main" id="{85FA33B7-8A13-49A4-AA4B-A1B626CBF141}"/>
                  </a:ext>
                </a:extLst>
              </p:cNvPr>
              <p:cNvCxnSpPr>
                <a:cxnSpLocks/>
                <a:stCxn id="275" idx="0"/>
                <a:endCxn id="27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7" name="Lige forbindelse 276">
                <a:extLst>
                  <a:ext uri="{FF2B5EF4-FFF2-40B4-BE49-F238E27FC236}">
                    <a16:creationId xmlns:a16="http://schemas.microsoft.com/office/drawing/2014/main" id="{B7009856-B685-40B4-A590-90AF34778D91}"/>
                  </a:ext>
                </a:extLst>
              </p:cNvPr>
              <p:cNvCxnSpPr>
                <a:cxnSpLocks/>
                <a:stCxn id="275" idx="1"/>
                <a:endCxn id="27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4" name="Gruppe 53">
              <a:extLst>
                <a:ext uri="{FF2B5EF4-FFF2-40B4-BE49-F238E27FC236}">
                  <a16:creationId xmlns:a16="http://schemas.microsoft.com/office/drawing/2014/main" id="{607483BC-E15A-4593-9805-647ACB7A0912}"/>
                </a:ext>
              </a:extLst>
            </p:cNvPr>
            <p:cNvGrpSpPr/>
            <p:nvPr/>
          </p:nvGrpSpPr>
          <p:grpSpPr>
            <a:xfrm>
              <a:off x="3545241" y="5428729"/>
              <a:ext cx="110215" cy="202903"/>
              <a:chOff x="1758507" y="5170209"/>
              <a:chExt cx="156925" cy="285896"/>
            </a:xfrm>
          </p:grpSpPr>
          <p:sp>
            <p:nvSpPr>
              <p:cNvPr id="272" name="Rektangel 271">
                <a:extLst>
                  <a:ext uri="{FF2B5EF4-FFF2-40B4-BE49-F238E27FC236}">
                    <a16:creationId xmlns:a16="http://schemas.microsoft.com/office/drawing/2014/main" id="{080041B2-E1E4-483A-ACF8-3D3CDA57BAC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3" name="Lige forbindelse 272">
                <a:extLst>
                  <a:ext uri="{FF2B5EF4-FFF2-40B4-BE49-F238E27FC236}">
                    <a16:creationId xmlns:a16="http://schemas.microsoft.com/office/drawing/2014/main" id="{B52C2E6C-2D63-4629-8C37-FDFE28795681}"/>
                  </a:ext>
                </a:extLst>
              </p:cNvPr>
              <p:cNvCxnSpPr>
                <a:cxnSpLocks/>
                <a:stCxn id="272" idx="0"/>
                <a:endCxn id="27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4" name="Lige forbindelse 273">
                <a:extLst>
                  <a:ext uri="{FF2B5EF4-FFF2-40B4-BE49-F238E27FC236}">
                    <a16:creationId xmlns:a16="http://schemas.microsoft.com/office/drawing/2014/main" id="{00523520-3BFB-41E1-A2D0-D2AECA37BBE9}"/>
                  </a:ext>
                </a:extLst>
              </p:cNvPr>
              <p:cNvCxnSpPr>
                <a:cxnSpLocks/>
                <a:stCxn id="272" idx="1"/>
                <a:endCxn id="27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5" name="Gruppe 54">
              <a:extLst>
                <a:ext uri="{FF2B5EF4-FFF2-40B4-BE49-F238E27FC236}">
                  <a16:creationId xmlns:a16="http://schemas.microsoft.com/office/drawing/2014/main" id="{37C04FA3-A8E6-4477-B3CE-BB2FFDA8229E}"/>
                </a:ext>
              </a:extLst>
            </p:cNvPr>
            <p:cNvGrpSpPr/>
            <p:nvPr/>
          </p:nvGrpSpPr>
          <p:grpSpPr>
            <a:xfrm>
              <a:off x="3736132" y="5428729"/>
              <a:ext cx="110215" cy="202903"/>
              <a:chOff x="1758507" y="5170209"/>
              <a:chExt cx="156925" cy="285896"/>
            </a:xfrm>
          </p:grpSpPr>
          <p:sp>
            <p:nvSpPr>
              <p:cNvPr id="269" name="Rektangel 268">
                <a:extLst>
                  <a:ext uri="{FF2B5EF4-FFF2-40B4-BE49-F238E27FC236}">
                    <a16:creationId xmlns:a16="http://schemas.microsoft.com/office/drawing/2014/main" id="{F4D79E62-BB38-419A-BED7-01262F7A192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0" name="Lige forbindelse 269">
                <a:extLst>
                  <a:ext uri="{FF2B5EF4-FFF2-40B4-BE49-F238E27FC236}">
                    <a16:creationId xmlns:a16="http://schemas.microsoft.com/office/drawing/2014/main" id="{3C6168A2-4768-4B84-A69F-30EE32BE58BF}"/>
                  </a:ext>
                </a:extLst>
              </p:cNvPr>
              <p:cNvCxnSpPr>
                <a:cxnSpLocks/>
                <a:stCxn id="269" idx="0"/>
                <a:endCxn id="26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1" name="Lige forbindelse 270">
                <a:extLst>
                  <a:ext uri="{FF2B5EF4-FFF2-40B4-BE49-F238E27FC236}">
                    <a16:creationId xmlns:a16="http://schemas.microsoft.com/office/drawing/2014/main" id="{2455A280-CF7B-4AFD-9F6E-FB4F2E8E56C1}"/>
                  </a:ext>
                </a:extLst>
              </p:cNvPr>
              <p:cNvCxnSpPr>
                <a:cxnSpLocks/>
                <a:stCxn id="269" idx="1"/>
                <a:endCxn id="26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6" name="Gruppe 55">
              <a:extLst>
                <a:ext uri="{FF2B5EF4-FFF2-40B4-BE49-F238E27FC236}">
                  <a16:creationId xmlns:a16="http://schemas.microsoft.com/office/drawing/2014/main" id="{4E9EBFB8-2D81-408A-B065-611161BC5D2E}"/>
                </a:ext>
              </a:extLst>
            </p:cNvPr>
            <p:cNvGrpSpPr/>
            <p:nvPr/>
          </p:nvGrpSpPr>
          <p:grpSpPr>
            <a:xfrm>
              <a:off x="3927023" y="5428729"/>
              <a:ext cx="110215" cy="202903"/>
              <a:chOff x="1758507" y="5170209"/>
              <a:chExt cx="156925" cy="285896"/>
            </a:xfrm>
          </p:grpSpPr>
          <p:sp>
            <p:nvSpPr>
              <p:cNvPr id="266" name="Rektangel 265">
                <a:extLst>
                  <a:ext uri="{FF2B5EF4-FFF2-40B4-BE49-F238E27FC236}">
                    <a16:creationId xmlns:a16="http://schemas.microsoft.com/office/drawing/2014/main" id="{68D7DA9E-4CDF-4DC0-B947-9735ABF1FBE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7" name="Lige forbindelse 266">
                <a:extLst>
                  <a:ext uri="{FF2B5EF4-FFF2-40B4-BE49-F238E27FC236}">
                    <a16:creationId xmlns:a16="http://schemas.microsoft.com/office/drawing/2014/main" id="{2FB22E4E-1E8A-47F4-959E-D1A1BC931720}"/>
                  </a:ext>
                </a:extLst>
              </p:cNvPr>
              <p:cNvCxnSpPr>
                <a:cxnSpLocks/>
                <a:stCxn id="266" idx="0"/>
                <a:endCxn id="26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8" name="Lige forbindelse 267">
                <a:extLst>
                  <a:ext uri="{FF2B5EF4-FFF2-40B4-BE49-F238E27FC236}">
                    <a16:creationId xmlns:a16="http://schemas.microsoft.com/office/drawing/2014/main" id="{AEE204B7-9A75-4FC4-A9AC-7159B5115EED}"/>
                  </a:ext>
                </a:extLst>
              </p:cNvPr>
              <p:cNvCxnSpPr>
                <a:cxnSpLocks/>
                <a:stCxn id="266" idx="1"/>
                <a:endCxn id="26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009F6641-E049-4EDB-8D68-0148EDFBAFA9}"/>
                </a:ext>
              </a:extLst>
            </p:cNvPr>
            <p:cNvGrpSpPr/>
            <p:nvPr/>
          </p:nvGrpSpPr>
          <p:grpSpPr>
            <a:xfrm>
              <a:off x="4117913" y="5428729"/>
              <a:ext cx="110215" cy="202903"/>
              <a:chOff x="1758507" y="5170209"/>
              <a:chExt cx="156925" cy="285896"/>
            </a:xfrm>
          </p:grpSpPr>
          <p:sp>
            <p:nvSpPr>
              <p:cNvPr id="263" name="Rektangel 262">
                <a:extLst>
                  <a:ext uri="{FF2B5EF4-FFF2-40B4-BE49-F238E27FC236}">
                    <a16:creationId xmlns:a16="http://schemas.microsoft.com/office/drawing/2014/main" id="{44D94932-69CE-4E1A-88DD-1315638D93B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4" name="Lige forbindelse 263">
                <a:extLst>
                  <a:ext uri="{FF2B5EF4-FFF2-40B4-BE49-F238E27FC236}">
                    <a16:creationId xmlns:a16="http://schemas.microsoft.com/office/drawing/2014/main" id="{41ECF9EE-DB08-4947-A27E-44743062AA67}"/>
                  </a:ext>
                </a:extLst>
              </p:cNvPr>
              <p:cNvCxnSpPr>
                <a:cxnSpLocks/>
                <a:stCxn id="263" idx="0"/>
                <a:endCxn id="26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5" name="Lige forbindelse 264">
                <a:extLst>
                  <a:ext uri="{FF2B5EF4-FFF2-40B4-BE49-F238E27FC236}">
                    <a16:creationId xmlns:a16="http://schemas.microsoft.com/office/drawing/2014/main" id="{1EDC328A-8E3E-46F3-8F1C-ECFD318A4293}"/>
                  </a:ext>
                </a:extLst>
              </p:cNvPr>
              <p:cNvCxnSpPr>
                <a:cxnSpLocks/>
                <a:stCxn id="263" idx="1"/>
                <a:endCxn id="26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408147F0-B603-415D-AB0F-55EE5BF9175C}"/>
                </a:ext>
              </a:extLst>
            </p:cNvPr>
            <p:cNvGrpSpPr/>
            <p:nvPr/>
          </p:nvGrpSpPr>
          <p:grpSpPr>
            <a:xfrm>
              <a:off x="4308804" y="5428729"/>
              <a:ext cx="110215" cy="202903"/>
              <a:chOff x="1758507" y="5170209"/>
              <a:chExt cx="156925" cy="285896"/>
            </a:xfrm>
          </p:grpSpPr>
          <p:sp>
            <p:nvSpPr>
              <p:cNvPr id="260" name="Rektangel 259">
                <a:extLst>
                  <a:ext uri="{FF2B5EF4-FFF2-40B4-BE49-F238E27FC236}">
                    <a16:creationId xmlns:a16="http://schemas.microsoft.com/office/drawing/2014/main" id="{F702CC43-BBBC-44E7-B673-C538BAA7C6B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1" name="Lige forbindelse 260">
                <a:extLst>
                  <a:ext uri="{FF2B5EF4-FFF2-40B4-BE49-F238E27FC236}">
                    <a16:creationId xmlns:a16="http://schemas.microsoft.com/office/drawing/2014/main" id="{0E124B89-4291-496A-986C-4DD61DA7BE31}"/>
                  </a:ext>
                </a:extLst>
              </p:cNvPr>
              <p:cNvCxnSpPr>
                <a:cxnSpLocks/>
                <a:stCxn id="260" idx="0"/>
                <a:endCxn id="26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2" name="Lige forbindelse 261">
                <a:extLst>
                  <a:ext uri="{FF2B5EF4-FFF2-40B4-BE49-F238E27FC236}">
                    <a16:creationId xmlns:a16="http://schemas.microsoft.com/office/drawing/2014/main" id="{C2AB6B66-1157-441E-BE54-4A1BBAAEB5E7}"/>
                  </a:ext>
                </a:extLst>
              </p:cNvPr>
              <p:cNvCxnSpPr>
                <a:cxnSpLocks/>
                <a:stCxn id="260" idx="1"/>
                <a:endCxn id="26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9" name="Gruppe 58">
              <a:extLst>
                <a:ext uri="{FF2B5EF4-FFF2-40B4-BE49-F238E27FC236}">
                  <a16:creationId xmlns:a16="http://schemas.microsoft.com/office/drawing/2014/main" id="{A253DD68-0A97-4F52-A2D8-D2EF4D65DB9D}"/>
                </a:ext>
              </a:extLst>
            </p:cNvPr>
            <p:cNvGrpSpPr/>
            <p:nvPr/>
          </p:nvGrpSpPr>
          <p:grpSpPr>
            <a:xfrm>
              <a:off x="4499694" y="5428729"/>
              <a:ext cx="110215" cy="202903"/>
              <a:chOff x="1758507" y="5170209"/>
              <a:chExt cx="156925" cy="285896"/>
            </a:xfrm>
          </p:grpSpPr>
          <p:sp>
            <p:nvSpPr>
              <p:cNvPr id="257" name="Rektangel 256">
                <a:extLst>
                  <a:ext uri="{FF2B5EF4-FFF2-40B4-BE49-F238E27FC236}">
                    <a16:creationId xmlns:a16="http://schemas.microsoft.com/office/drawing/2014/main" id="{014FCC86-CA4B-4F6A-A89D-585FCC79371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8" name="Lige forbindelse 257">
                <a:extLst>
                  <a:ext uri="{FF2B5EF4-FFF2-40B4-BE49-F238E27FC236}">
                    <a16:creationId xmlns:a16="http://schemas.microsoft.com/office/drawing/2014/main" id="{1BE36404-A093-4B87-AD47-32678D3EF3F1}"/>
                  </a:ext>
                </a:extLst>
              </p:cNvPr>
              <p:cNvCxnSpPr>
                <a:cxnSpLocks/>
                <a:stCxn id="257" idx="0"/>
                <a:endCxn id="25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9" name="Lige forbindelse 258">
                <a:extLst>
                  <a:ext uri="{FF2B5EF4-FFF2-40B4-BE49-F238E27FC236}">
                    <a16:creationId xmlns:a16="http://schemas.microsoft.com/office/drawing/2014/main" id="{01669C7B-38B7-4674-AE48-9AF5E5240BFA}"/>
                  </a:ext>
                </a:extLst>
              </p:cNvPr>
              <p:cNvCxnSpPr>
                <a:cxnSpLocks/>
                <a:stCxn id="257" idx="1"/>
                <a:endCxn id="25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949EA370-43C0-47DC-93C2-DFFFB5C617D7}"/>
                </a:ext>
              </a:extLst>
            </p:cNvPr>
            <p:cNvGrpSpPr/>
            <p:nvPr/>
          </p:nvGrpSpPr>
          <p:grpSpPr>
            <a:xfrm>
              <a:off x="4690585" y="5428729"/>
              <a:ext cx="110215" cy="202903"/>
              <a:chOff x="1758507" y="5170209"/>
              <a:chExt cx="156925" cy="285896"/>
            </a:xfrm>
          </p:grpSpPr>
          <p:sp>
            <p:nvSpPr>
              <p:cNvPr id="254" name="Rektangel 253">
                <a:extLst>
                  <a:ext uri="{FF2B5EF4-FFF2-40B4-BE49-F238E27FC236}">
                    <a16:creationId xmlns:a16="http://schemas.microsoft.com/office/drawing/2014/main" id="{748C2C8A-A0FB-469C-A1D6-55F15F57391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5" name="Lige forbindelse 254">
                <a:extLst>
                  <a:ext uri="{FF2B5EF4-FFF2-40B4-BE49-F238E27FC236}">
                    <a16:creationId xmlns:a16="http://schemas.microsoft.com/office/drawing/2014/main" id="{261D87D5-1FB0-4C9A-AEDB-04031D648D89}"/>
                  </a:ext>
                </a:extLst>
              </p:cNvPr>
              <p:cNvCxnSpPr>
                <a:cxnSpLocks/>
                <a:stCxn id="254" idx="0"/>
                <a:endCxn id="25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6" name="Lige forbindelse 255">
                <a:extLst>
                  <a:ext uri="{FF2B5EF4-FFF2-40B4-BE49-F238E27FC236}">
                    <a16:creationId xmlns:a16="http://schemas.microsoft.com/office/drawing/2014/main" id="{7E784230-A1C3-4F8A-9293-7382FED03F13}"/>
                  </a:ext>
                </a:extLst>
              </p:cNvPr>
              <p:cNvCxnSpPr>
                <a:cxnSpLocks/>
                <a:stCxn id="254" idx="1"/>
                <a:endCxn id="25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1" name="Gruppe 60">
              <a:extLst>
                <a:ext uri="{FF2B5EF4-FFF2-40B4-BE49-F238E27FC236}">
                  <a16:creationId xmlns:a16="http://schemas.microsoft.com/office/drawing/2014/main" id="{8570B52D-BCB6-4D9E-9590-DF7379301175}"/>
                </a:ext>
              </a:extLst>
            </p:cNvPr>
            <p:cNvGrpSpPr/>
            <p:nvPr/>
          </p:nvGrpSpPr>
          <p:grpSpPr>
            <a:xfrm>
              <a:off x="4881475" y="5428729"/>
              <a:ext cx="110215" cy="202903"/>
              <a:chOff x="1758507" y="5170209"/>
              <a:chExt cx="156925" cy="285896"/>
            </a:xfrm>
          </p:grpSpPr>
          <p:sp>
            <p:nvSpPr>
              <p:cNvPr id="251" name="Rektangel 250">
                <a:extLst>
                  <a:ext uri="{FF2B5EF4-FFF2-40B4-BE49-F238E27FC236}">
                    <a16:creationId xmlns:a16="http://schemas.microsoft.com/office/drawing/2014/main" id="{7205E8A9-1570-4323-A7FA-211F7E5D3F4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2" name="Lige forbindelse 251">
                <a:extLst>
                  <a:ext uri="{FF2B5EF4-FFF2-40B4-BE49-F238E27FC236}">
                    <a16:creationId xmlns:a16="http://schemas.microsoft.com/office/drawing/2014/main" id="{39081F67-6FF9-40C8-9779-9CDA215C5AFF}"/>
                  </a:ext>
                </a:extLst>
              </p:cNvPr>
              <p:cNvCxnSpPr>
                <a:cxnSpLocks/>
                <a:stCxn id="251" idx="0"/>
                <a:endCxn id="25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3" name="Lige forbindelse 252">
                <a:extLst>
                  <a:ext uri="{FF2B5EF4-FFF2-40B4-BE49-F238E27FC236}">
                    <a16:creationId xmlns:a16="http://schemas.microsoft.com/office/drawing/2014/main" id="{E4037E75-5EE3-4B41-8A44-3561DA1F6C64}"/>
                  </a:ext>
                </a:extLst>
              </p:cNvPr>
              <p:cNvCxnSpPr>
                <a:cxnSpLocks/>
                <a:stCxn id="251" idx="1"/>
                <a:endCxn id="25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2" name="Gruppe 61">
              <a:extLst>
                <a:ext uri="{FF2B5EF4-FFF2-40B4-BE49-F238E27FC236}">
                  <a16:creationId xmlns:a16="http://schemas.microsoft.com/office/drawing/2014/main" id="{BA45D308-1B4E-47C8-BABD-CF4C7E00A4EA}"/>
                </a:ext>
              </a:extLst>
            </p:cNvPr>
            <p:cNvGrpSpPr/>
            <p:nvPr/>
          </p:nvGrpSpPr>
          <p:grpSpPr>
            <a:xfrm>
              <a:off x="5072366" y="5428729"/>
              <a:ext cx="110215" cy="202903"/>
              <a:chOff x="1758507" y="5170209"/>
              <a:chExt cx="156925" cy="285896"/>
            </a:xfrm>
          </p:grpSpPr>
          <p:sp>
            <p:nvSpPr>
              <p:cNvPr id="248" name="Rektangel 247">
                <a:extLst>
                  <a:ext uri="{FF2B5EF4-FFF2-40B4-BE49-F238E27FC236}">
                    <a16:creationId xmlns:a16="http://schemas.microsoft.com/office/drawing/2014/main" id="{2CE4E9A1-D324-4C9E-AE3F-D757F88E518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9" name="Lige forbindelse 248">
                <a:extLst>
                  <a:ext uri="{FF2B5EF4-FFF2-40B4-BE49-F238E27FC236}">
                    <a16:creationId xmlns:a16="http://schemas.microsoft.com/office/drawing/2014/main" id="{5EB45B06-87BC-470E-A072-92979FB90DC5}"/>
                  </a:ext>
                </a:extLst>
              </p:cNvPr>
              <p:cNvCxnSpPr>
                <a:cxnSpLocks/>
                <a:stCxn id="248" idx="0"/>
                <a:endCxn id="24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0" name="Lige forbindelse 249">
                <a:extLst>
                  <a:ext uri="{FF2B5EF4-FFF2-40B4-BE49-F238E27FC236}">
                    <a16:creationId xmlns:a16="http://schemas.microsoft.com/office/drawing/2014/main" id="{E4956A4D-40CE-4574-8DD2-2589B00AF601}"/>
                  </a:ext>
                </a:extLst>
              </p:cNvPr>
              <p:cNvCxnSpPr>
                <a:cxnSpLocks/>
                <a:stCxn id="248" idx="1"/>
                <a:endCxn id="24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3" name="Gruppe 62">
              <a:extLst>
                <a:ext uri="{FF2B5EF4-FFF2-40B4-BE49-F238E27FC236}">
                  <a16:creationId xmlns:a16="http://schemas.microsoft.com/office/drawing/2014/main" id="{A4E68C0A-2F7A-4FDC-9586-218ED8BE1A98}"/>
                </a:ext>
              </a:extLst>
            </p:cNvPr>
            <p:cNvGrpSpPr/>
            <p:nvPr/>
          </p:nvGrpSpPr>
          <p:grpSpPr>
            <a:xfrm>
              <a:off x="5263257" y="5428729"/>
              <a:ext cx="110215" cy="202903"/>
              <a:chOff x="1758507" y="5170209"/>
              <a:chExt cx="156925" cy="285896"/>
            </a:xfrm>
          </p:grpSpPr>
          <p:sp>
            <p:nvSpPr>
              <p:cNvPr id="245" name="Rektangel 244">
                <a:extLst>
                  <a:ext uri="{FF2B5EF4-FFF2-40B4-BE49-F238E27FC236}">
                    <a16:creationId xmlns:a16="http://schemas.microsoft.com/office/drawing/2014/main" id="{345A319C-9333-4E36-9B23-E9DC6451C24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6" name="Lige forbindelse 245">
                <a:extLst>
                  <a:ext uri="{FF2B5EF4-FFF2-40B4-BE49-F238E27FC236}">
                    <a16:creationId xmlns:a16="http://schemas.microsoft.com/office/drawing/2014/main" id="{ADAFBD09-90DB-45BE-AAB7-25F98A63B874}"/>
                  </a:ext>
                </a:extLst>
              </p:cNvPr>
              <p:cNvCxnSpPr>
                <a:cxnSpLocks/>
                <a:stCxn id="245" idx="0"/>
                <a:endCxn id="24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7" name="Lige forbindelse 246">
                <a:extLst>
                  <a:ext uri="{FF2B5EF4-FFF2-40B4-BE49-F238E27FC236}">
                    <a16:creationId xmlns:a16="http://schemas.microsoft.com/office/drawing/2014/main" id="{41A7EBF9-92B9-4471-AEF6-3893341E30A7}"/>
                  </a:ext>
                </a:extLst>
              </p:cNvPr>
              <p:cNvCxnSpPr>
                <a:cxnSpLocks/>
                <a:stCxn id="245" idx="1"/>
                <a:endCxn id="24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4" name="Gruppe 63">
              <a:extLst>
                <a:ext uri="{FF2B5EF4-FFF2-40B4-BE49-F238E27FC236}">
                  <a16:creationId xmlns:a16="http://schemas.microsoft.com/office/drawing/2014/main" id="{9AC142FE-9CFC-40FA-B9E7-01C1C42CD982}"/>
                </a:ext>
              </a:extLst>
            </p:cNvPr>
            <p:cNvGrpSpPr/>
            <p:nvPr/>
          </p:nvGrpSpPr>
          <p:grpSpPr>
            <a:xfrm>
              <a:off x="5454147" y="5428729"/>
              <a:ext cx="110215" cy="202903"/>
              <a:chOff x="1758507" y="5170209"/>
              <a:chExt cx="156925" cy="285896"/>
            </a:xfrm>
          </p:grpSpPr>
          <p:sp>
            <p:nvSpPr>
              <p:cNvPr id="242" name="Rektangel 241">
                <a:extLst>
                  <a:ext uri="{FF2B5EF4-FFF2-40B4-BE49-F238E27FC236}">
                    <a16:creationId xmlns:a16="http://schemas.microsoft.com/office/drawing/2014/main" id="{AD94D359-FD71-4423-88E3-2269115F010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3" name="Lige forbindelse 242">
                <a:extLst>
                  <a:ext uri="{FF2B5EF4-FFF2-40B4-BE49-F238E27FC236}">
                    <a16:creationId xmlns:a16="http://schemas.microsoft.com/office/drawing/2014/main" id="{94206346-9F42-48C5-9279-598ACFC9471B}"/>
                  </a:ext>
                </a:extLst>
              </p:cNvPr>
              <p:cNvCxnSpPr>
                <a:cxnSpLocks/>
                <a:stCxn id="242" idx="0"/>
                <a:endCxn id="24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4" name="Lige forbindelse 243">
                <a:extLst>
                  <a:ext uri="{FF2B5EF4-FFF2-40B4-BE49-F238E27FC236}">
                    <a16:creationId xmlns:a16="http://schemas.microsoft.com/office/drawing/2014/main" id="{864EC479-7A69-4316-A19D-F4F30FB4D41B}"/>
                  </a:ext>
                </a:extLst>
              </p:cNvPr>
              <p:cNvCxnSpPr>
                <a:cxnSpLocks/>
                <a:stCxn id="242" idx="1"/>
                <a:endCxn id="24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5" name="Gruppe 64">
              <a:extLst>
                <a:ext uri="{FF2B5EF4-FFF2-40B4-BE49-F238E27FC236}">
                  <a16:creationId xmlns:a16="http://schemas.microsoft.com/office/drawing/2014/main" id="{58003A3F-35A8-48B4-8343-08DE85D44F11}"/>
                </a:ext>
              </a:extLst>
            </p:cNvPr>
            <p:cNvGrpSpPr/>
            <p:nvPr/>
          </p:nvGrpSpPr>
          <p:grpSpPr>
            <a:xfrm>
              <a:off x="5645037" y="5428729"/>
              <a:ext cx="110215" cy="202903"/>
              <a:chOff x="1758507" y="5170209"/>
              <a:chExt cx="156925" cy="285896"/>
            </a:xfrm>
          </p:grpSpPr>
          <p:sp>
            <p:nvSpPr>
              <p:cNvPr id="239" name="Rektangel 238">
                <a:extLst>
                  <a:ext uri="{FF2B5EF4-FFF2-40B4-BE49-F238E27FC236}">
                    <a16:creationId xmlns:a16="http://schemas.microsoft.com/office/drawing/2014/main" id="{FFC01AD3-F909-4A0D-8433-CF201BD8299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0" name="Lige forbindelse 239">
                <a:extLst>
                  <a:ext uri="{FF2B5EF4-FFF2-40B4-BE49-F238E27FC236}">
                    <a16:creationId xmlns:a16="http://schemas.microsoft.com/office/drawing/2014/main" id="{5DDA54AE-8860-4F29-B866-ACC9A9D88A12}"/>
                  </a:ext>
                </a:extLst>
              </p:cNvPr>
              <p:cNvCxnSpPr>
                <a:cxnSpLocks/>
                <a:stCxn id="239" idx="0"/>
                <a:endCxn id="23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1" name="Lige forbindelse 240">
                <a:extLst>
                  <a:ext uri="{FF2B5EF4-FFF2-40B4-BE49-F238E27FC236}">
                    <a16:creationId xmlns:a16="http://schemas.microsoft.com/office/drawing/2014/main" id="{92FFC034-AAB3-4F48-A512-DD557891944F}"/>
                  </a:ext>
                </a:extLst>
              </p:cNvPr>
              <p:cNvCxnSpPr>
                <a:cxnSpLocks/>
                <a:stCxn id="239" idx="1"/>
                <a:endCxn id="23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6" name="Gruppe 65">
              <a:extLst>
                <a:ext uri="{FF2B5EF4-FFF2-40B4-BE49-F238E27FC236}">
                  <a16:creationId xmlns:a16="http://schemas.microsoft.com/office/drawing/2014/main" id="{548D451D-47B8-4F4F-9321-85671EB81E99}"/>
                </a:ext>
              </a:extLst>
            </p:cNvPr>
            <p:cNvGrpSpPr/>
            <p:nvPr/>
          </p:nvGrpSpPr>
          <p:grpSpPr>
            <a:xfrm>
              <a:off x="5835932" y="5428729"/>
              <a:ext cx="110215" cy="202903"/>
              <a:chOff x="1758507" y="5170209"/>
              <a:chExt cx="156925" cy="285896"/>
            </a:xfrm>
          </p:grpSpPr>
          <p:sp>
            <p:nvSpPr>
              <p:cNvPr id="236" name="Rektangel 235">
                <a:extLst>
                  <a:ext uri="{FF2B5EF4-FFF2-40B4-BE49-F238E27FC236}">
                    <a16:creationId xmlns:a16="http://schemas.microsoft.com/office/drawing/2014/main" id="{848D2872-24CF-4B26-87D4-511FA38B48E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7" name="Lige forbindelse 236">
                <a:extLst>
                  <a:ext uri="{FF2B5EF4-FFF2-40B4-BE49-F238E27FC236}">
                    <a16:creationId xmlns:a16="http://schemas.microsoft.com/office/drawing/2014/main" id="{AC52277D-A432-4CB7-99E9-F060D60E7D15}"/>
                  </a:ext>
                </a:extLst>
              </p:cNvPr>
              <p:cNvCxnSpPr>
                <a:cxnSpLocks/>
                <a:stCxn id="236" idx="0"/>
                <a:endCxn id="23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8" name="Lige forbindelse 237">
                <a:extLst>
                  <a:ext uri="{FF2B5EF4-FFF2-40B4-BE49-F238E27FC236}">
                    <a16:creationId xmlns:a16="http://schemas.microsoft.com/office/drawing/2014/main" id="{0B5F142C-CA63-412B-8F9A-151B278C3220}"/>
                  </a:ext>
                </a:extLst>
              </p:cNvPr>
              <p:cNvCxnSpPr>
                <a:cxnSpLocks/>
                <a:stCxn id="236" idx="1"/>
                <a:endCxn id="23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7" name="Gruppe 66">
              <a:extLst>
                <a:ext uri="{FF2B5EF4-FFF2-40B4-BE49-F238E27FC236}">
                  <a16:creationId xmlns:a16="http://schemas.microsoft.com/office/drawing/2014/main" id="{6B7E7A60-CAA1-4A33-AC4E-F28B59E6B980}"/>
                </a:ext>
              </a:extLst>
            </p:cNvPr>
            <p:cNvGrpSpPr/>
            <p:nvPr/>
          </p:nvGrpSpPr>
          <p:grpSpPr>
            <a:xfrm>
              <a:off x="1827227" y="5698878"/>
              <a:ext cx="110215" cy="202903"/>
              <a:chOff x="1758507" y="5170209"/>
              <a:chExt cx="156925" cy="285896"/>
            </a:xfrm>
          </p:grpSpPr>
          <p:sp>
            <p:nvSpPr>
              <p:cNvPr id="233" name="Rektangel 232">
                <a:extLst>
                  <a:ext uri="{FF2B5EF4-FFF2-40B4-BE49-F238E27FC236}">
                    <a16:creationId xmlns:a16="http://schemas.microsoft.com/office/drawing/2014/main" id="{520885DB-8674-4EEC-987E-0CE1B420985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4" name="Lige forbindelse 233">
                <a:extLst>
                  <a:ext uri="{FF2B5EF4-FFF2-40B4-BE49-F238E27FC236}">
                    <a16:creationId xmlns:a16="http://schemas.microsoft.com/office/drawing/2014/main" id="{A7F83B17-E4DB-4C57-9AEE-A76AEF37F1B6}"/>
                  </a:ext>
                </a:extLst>
              </p:cNvPr>
              <p:cNvCxnSpPr>
                <a:cxnSpLocks/>
                <a:stCxn id="233" idx="0"/>
                <a:endCxn id="23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5" name="Lige forbindelse 234">
                <a:extLst>
                  <a:ext uri="{FF2B5EF4-FFF2-40B4-BE49-F238E27FC236}">
                    <a16:creationId xmlns:a16="http://schemas.microsoft.com/office/drawing/2014/main" id="{949D4EC0-A1C5-4801-82A0-CBE44E561EB3}"/>
                  </a:ext>
                </a:extLst>
              </p:cNvPr>
              <p:cNvCxnSpPr>
                <a:cxnSpLocks/>
                <a:stCxn id="233" idx="1"/>
                <a:endCxn id="23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8" name="Gruppe 67">
              <a:extLst>
                <a:ext uri="{FF2B5EF4-FFF2-40B4-BE49-F238E27FC236}">
                  <a16:creationId xmlns:a16="http://schemas.microsoft.com/office/drawing/2014/main" id="{25926869-98BA-431E-987C-20E545763F0F}"/>
                </a:ext>
              </a:extLst>
            </p:cNvPr>
            <p:cNvGrpSpPr/>
            <p:nvPr/>
          </p:nvGrpSpPr>
          <p:grpSpPr>
            <a:xfrm>
              <a:off x="2018117" y="5698878"/>
              <a:ext cx="110215" cy="202903"/>
              <a:chOff x="1758507" y="5170209"/>
              <a:chExt cx="156925" cy="285896"/>
            </a:xfrm>
          </p:grpSpPr>
          <p:sp>
            <p:nvSpPr>
              <p:cNvPr id="230" name="Rektangel 229">
                <a:extLst>
                  <a:ext uri="{FF2B5EF4-FFF2-40B4-BE49-F238E27FC236}">
                    <a16:creationId xmlns:a16="http://schemas.microsoft.com/office/drawing/2014/main" id="{F8F41CD7-7D2D-41C8-8479-4D93ED3C51B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1" name="Lige forbindelse 230">
                <a:extLst>
                  <a:ext uri="{FF2B5EF4-FFF2-40B4-BE49-F238E27FC236}">
                    <a16:creationId xmlns:a16="http://schemas.microsoft.com/office/drawing/2014/main" id="{B2E49C0A-B36C-4C71-AEB4-B48F33E19F21}"/>
                  </a:ext>
                </a:extLst>
              </p:cNvPr>
              <p:cNvCxnSpPr>
                <a:cxnSpLocks/>
                <a:stCxn id="230" idx="0"/>
                <a:endCxn id="23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2" name="Lige forbindelse 231">
                <a:extLst>
                  <a:ext uri="{FF2B5EF4-FFF2-40B4-BE49-F238E27FC236}">
                    <a16:creationId xmlns:a16="http://schemas.microsoft.com/office/drawing/2014/main" id="{6F74CC4C-9BC7-486B-8232-BC4861E2338B}"/>
                  </a:ext>
                </a:extLst>
              </p:cNvPr>
              <p:cNvCxnSpPr>
                <a:cxnSpLocks/>
                <a:stCxn id="230" idx="1"/>
                <a:endCxn id="23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9" name="Gruppe 68">
              <a:extLst>
                <a:ext uri="{FF2B5EF4-FFF2-40B4-BE49-F238E27FC236}">
                  <a16:creationId xmlns:a16="http://schemas.microsoft.com/office/drawing/2014/main" id="{5C558299-98CC-43BD-8A9C-9896693852C7}"/>
                </a:ext>
              </a:extLst>
            </p:cNvPr>
            <p:cNvGrpSpPr/>
            <p:nvPr/>
          </p:nvGrpSpPr>
          <p:grpSpPr>
            <a:xfrm>
              <a:off x="2209008" y="5698878"/>
              <a:ext cx="110215" cy="202903"/>
              <a:chOff x="1758507" y="5170209"/>
              <a:chExt cx="156925" cy="285896"/>
            </a:xfrm>
          </p:grpSpPr>
          <p:sp>
            <p:nvSpPr>
              <p:cNvPr id="227" name="Rektangel 226">
                <a:extLst>
                  <a:ext uri="{FF2B5EF4-FFF2-40B4-BE49-F238E27FC236}">
                    <a16:creationId xmlns:a16="http://schemas.microsoft.com/office/drawing/2014/main" id="{4DB948B8-A056-4DC4-A5FB-309634CC8B2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8" name="Lige forbindelse 227">
                <a:extLst>
                  <a:ext uri="{FF2B5EF4-FFF2-40B4-BE49-F238E27FC236}">
                    <a16:creationId xmlns:a16="http://schemas.microsoft.com/office/drawing/2014/main" id="{E72309AB-7D46-42E9-A172-B38199B43AA6}"/>
                  </a:ext>
                </a:extLst>
              </p:cNvPr>
              <p:cNvCxnSpPr>
                <a:cxnSpLocks/>
                <a:stCxn id="227" idx="0"/>
                <a:endCxn id="22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9" name="Lige forbindelse 228">
                <a:extLst>
                  <a:ext uri="{FF2B5EF4-FFF2-40B4-BE49-F238E27FC236}">
                    <a16:creationId xmlns:a16="http://schemas.microsoft.com/office/drawing/2014/main" id="{39CC01BB-A581-4135-B621-ECBDCFC005E2}"/>
                  </a:ext>
                </a:extLst>
              </p:cNvPr>
              <p:cNvCxnSpPr>
                <a:cxnSpLocks/>
                <a:stCxn id="227" idx="1"/>
                <a:endCxn id="22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79412398-57CE-469D-B84A-188680BBE108}"/>
                </a:ext>
              </a:extLst>
            </p:cNvPr>
            <p:cNvGrpSpPr/>
            <p:nvPr/>
          </p:nvGrpSpPr>
          <p:grpSpPr>
            <a:xfrm>
              <a:off x="2399898" y="5698878"/>
              <a:ext cx="110215" cy="202903"/>
              <a:chOff x="1758507" y="5170209"/>
              <a:chExt cx="156925" cy="285896"/>
            </a:xfrm>
          </p:grpSpPr>
          <p:sp>
            <p:nvSpPr>
              <p:cNvPr id="224" name="Rektangel 223">
                <a:extLst>
                  <a:ext uri="{FF2B5EF4-FFF2-40B4-BE49-F238E27FC236}">
                    <a16:creationId xmlns:a16="http://schemas.microsoft.com/office/drawing/2014/main" id="{309443EA-C0B4-4123-9EEA-8B2ED976E92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5" name="Lige forbindelse 224">
                <a:extLst>
                  <a:ext uri="{FF2B5EF4-FFF2-40B4-BE49-F238E27FC236}">
                    <a16:creationId xmlns:a16="http://schemas.microsoft.com/office/drawing/2014/main" id="{19890AEB-0739-4024-85CC-4A19D52E7D7F}"/>
                  </a:ext>
                </a:extLst>
              </p:cNvPr>
              <p:cNvCxnSpPr>
                <a:cxnSpLocks/>
                <a:stCxn id="224" idx="0"/>
                <a:endCxn id="22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6" name="Lige forbindelse 225">
                <a:extLst>
                  <a:ext uri="{FF2B5EF4-FFF2-40B4-BE49-F238E27FC236}">
                    <a16:creationId xmlns:a16="http://schemas.microsoft.com/office/drawing/2014/main" id="{8D3B93F0-732B-4222-A3C3-294891B6FCCD}"/>
                  </a:ext>
                </a:extLst>
              </p:cNvPr>
              <p:cNvCxnSpPr>
                <a:cxnSpLocks/>
                <a:stCxn id="224" idx="1"/>
                <a:endCxn id="22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DE7AF65A-3BC3-4EC6-931C-B0266189F3FF}"/>
                </a:ext>
              </a:extLst>
            </p:cNvPr>
            <p:cNvGrpSpPr/>
            <p:nvPr/>
          </p:nvGrpSpPr>
          <p:grpSpPr>
            <a:xfrm>
              <a:off x="2590789" y="5698878"/>
              <a:ext cx="110215" cy="202903"/>
              <a:chOff x="1758507" y="5170209"/>
              <a:chExt cx="156925" cy="285896"/>
            </a:xfrm>
          </p:grpSpPr>
          <p:sp>
            <p:nvSpPr>
              <p:cNvPr id="221" name="Rektangel 220">
                <a:extLst>
                  <a:ext uri="{FF2B5EF4-FFF2-40B4-BE49-F238E27FC236}">
                    <a16:creationId xmlns:a16="http://schemas.microsoft.com/office/drawing/2014/main" id="{10580FAA-4526-479F-988C-204E105A95D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2" name="Lige forbindelse 221">
                <a:extLst>
                  <a:ext uri="{FF2B5EF4-FFF2-40B4-BE49-F238E27FC236}">
                    <a16:creationId xmlns:a16="http://schemas.microsoft.com/office/drawing/2014/main" id="{6AE6BE58-F489-4036-B675-3D263E45B0D9}"/>
                  </a:ext>
                </a:extLst>
              </p:cNvPr>
              <p:cNvCxnSpPr>
                <a:cxnSpLocks/>
                <a:stCxn id="221" idx="0"/>
                <a:endCxn id="22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3" name="Lige forbindelse 222">
                <a:extLst>
                  <a:ext uri="{FF2B5EF4-FFF2-40B4-BE49-F238E27FC236}">
                    <a16:creationId xmlns:a16="http://schemas.microsoft.com/office/drawing/2014/main" id="{9A6C6B0D-4262-4F06-AD5B-22CAE485CBAC}"/>
                  </a:ext>
                </a:extLst>
              </p:cNvPr>
              <p:cNvCxnSpPr>
                <a:cxnSpLocks/>
                <a:stCxn id="221" idx="1"/>
                <a:endCxn id="22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CEDA5E5E-9182-451C-BCBE-3D8B4E967AA5}"/>
                </a:ext>
              </a:extLst>
            </p:cNvPr>
            <p:cNvGrpSpPr/>
            <p:nvPr/>
          </p:nvGrpSpPr>
          <p:grpSpPr>
            <a:xfrm>
              <a:off x="2781680" y="5698878"/>
              <a:ext cx="110215" cy="202903"/>
              <a:chOff x="1758507" y="5170209"/>
              <a:chExt cx="156925" cy="285896"/>
            </a:xfrm>
          </p:grpSpPr>
          <p:sp>
            <p:nvSpPr>
              <p:cNvPr id="218" name="Rektangel 217">
                <a:extLst>
                  <a:ext uri="{FF2B5EF4-FFF2-40B4-BE49-F238E27FC236}">
                    <a16:creationId xmlns:a16="http://schemas.microsoft.com/office/drawing/2014/main" id="{9739ACA7-4F05-4978-A2A0-9850F7E6766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9" name="Lige forbindelse 218">
                <a:extLst>
                  <a:ext uri="{FF2B5EF4-FFF2-40B4-BE49-F238E27FC236}">
                    <a16:creationId xmlns:a16="http://schemas.microsoft.com/office/drawing/2014/main" id="{B550D343-8C90-4E41-8929-7B8C925EC9E7}"/>
                  </a:ext>
                </a:extLst>
              </p:cNvPr>
              <p:cNvCxnSpPr>
                <a:cxnSpLocks/>
                <a:stCxn id="218" idx="0"/>
                <a:endCxn id="21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0" name="Lige forbindelse 219">
                <a:extLst>
                  <a:ext uri="{FF2B5EF4-FFF2-40B4-BE49-F238E27FC236}">
                    <a16:creationId xmlns:a16="http://schemas.microsoft.com/office/drawing/2014/main" id="{64E25249-4F1D-4E96-9E7D-69E11836C448}"/>
                  </a:ext>
                </a:extLst>
              </p:cNvPr>
              <p:cNvCxnSpPr>
                <a:cxnSpLocks/>
                <a:stCxn id="218" idx="1"/>
                <a:endCxn id="21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73" name="Rektangel 72">
              <a:extLst>
                <a:ext uri="{FF2B5EF4-FFF2-40B4-BE49-F238E27FC236}">
                  <a16:creationId xmlns:a16="http://schemas.microsoft.com/office/drawing/2014/main" id="{0B2E2B22-17B5-481D-9BF8-3F6422144569}"/>
                </a:ext>
              </a:extLst>
            </p:cNvPr>
            <p:cNvSpPr/>
            <p:nvPr/>
          </p:nvSpPr>
          <p:spPr>
            <a:xfrm>
              <a:off x="2972570" y="5698878"/>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74" name="Lige forbindelse 73">
              <a:extLst>
                <a:ext uri="{FF2B5EF4-FFF2-40B4-BE49-F238E27FC236}">
                  <a16:creationId xmlns:a16="http://schemas.microsoft.com/office/drawing/2014/main" id="{CBF87E4A-ABFE-42F3-BE41-6FEA17704D6E}"/>
                </a:ext>
              </a:extLst>
            </p:cNvPr>
            <p:cNvCxnSpPr>
              <a:cxnSpLocks/>
              <a:stCxn id="73" idx="0"/>
              <a:endCxn id="73" idx="2"/>
            </p:cNvCxnSpPr>
            <p:nvPr/>
          </p:nvCxnSpPr>
          <p:spPr>
            <a:xfrm>
              <a:off x="3027679" y="5698878"/>
              <a:ext cx="0" cy="202903"/>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75" name="Lige forbindelse 74">
              <a:extLst>
                <a:ext uri="{FF2B5EF4-FFF2-40B4-BE49-F238E27FC236}">
                  <a16:creationId xmlns:a16="http://schemas.microsoft.com/office/drawing/2014/main" id="{C903F28F-2203-438E-A996-0358E1DD5B06}"/>
                </a:ext>
              </a:extLst>
            </p:cNvPr>
            <p:cNvCxnSpPr>
              <a:cxnSpLocks/>
              <a:stCxn id="73" idx="1"/>
              <a:endCxn id="73" idx="3"/>
            </p:cNvCxnSpPr>
            <p:nvPr/>
          </p:nvCxnSpPr>
          <p:spPr>
            <a:xfrm>
              <a:off x="2972570"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nvGrpSpPr>
            <p:cNvPr id="76" name="Gruppe 75">
              <a:extLst>
                <a:ext uri="{FF2B5EF4-FFF2-40B4-BE49-F238E27FC236}">
                  <a16:creationId xmlns:a16="http://schemas.microsoft.com/office/drawing/2014/main" id="{9E6BA7C0-626D-48F3-A8B1-64DF0D6C52E5}"/>
                </a:ext>
              </a:extLst>
            </p:cNvPr>
            <p:cNvGrpSpPr/>
            <p:nvPr/>
          </p:nvGrpSpPr>
          <p:grpSpPr>
            <a:xfrm>
              <a:off x="4690585" y="5698878"/>
              <a:ext cx="110215" cy="202903"/>
              <a:chOff x="1758507" y="5170209"/>
              <a:chExt cx="156925" cy="285896"/>
            </a:xfrm>
          </p:grpSpPr>
          <p:sp>
            <p:nvSpPr>
              <p:cNvPr id="215" name="Rektangel 214">
                <a:extLst>
                  <a:ext uri="{FF2B5EF4-FFF2-40B4-BE49-F238E27FC236}">
                    <a16:creationId xmlns:a16="http://schemas.microsoft.com/office/drawing/2014/main" id="{20C6301B-7336-436C-B033-7D10BAE60C2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6" name="Lige forbindelse 215">
                <a:extLst>
                  <a:ext uri="{FF2B5EF4-FFF2-40B4-BE49-F238E27FC236}">
                    <a16:creationId xmlns:a16="http://schemas.microsoft.com/office/drawing/2014/main" id="{F1266211-A620-4E99-B957-EF4133756C75}"/>
                  </a:ext>
                </a:extLst>
              </p:cNvPr>
              <p:cNvCxnSpPr>
                <a:cxnSpLocks/>
                <a:stCxn id="215" idx="0"/>
                <a:endCxn id="21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17" name="Lige forbindelse 216">
                <a:extLst>
                  <a:ext uri="{FF2B5EF4-FFF2-40B4-BE49-F238E27FC236}">
                    <a16:creationId xmlns:a16="http://schemas.microsoft.com/office/drawing/2014/main" id="{956AFA8F-6FB6-4A4D-8842-A075D68611D1}"/>
                  </a:ext>
                </a:extLst>
              </p:cNvPr>
              <p:cNvCxnSpPr>
                <a:cxnSpLocks/>
                <a:stCxn id="215" idx="1"/>
                <a:endCxn id="21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7" name="Gruppe 76">
              <a:extLst>
                <a:ext uri="{FF2B5EF4-FFF2-40B4-BE49-F238E27FC236}">
                  <a16:creationId xmlns:a16="http://schemas.microsoft.com/office/drawing/2014/main" id="{E7D7446E-7491-4E23-B13E-FB13EDBB74C5}"/>
                </a:ext>
              </a:extLst>
            </p:cNvPr>
            <p:cNvGrpSpPr/>
            <p:nvPr/>
          </p:nvGrpSpPr>
          <p:grpSpPr>
            <a:xfrm>
              <a:off x="4881475" y="5698878"/>
              <a:ext cx="110215" cy="202903"/>
              <a:chOff x="1758507" y="5170209"/>
              <a:chExt cx="156925" cy="285896"/>
            </a:xfrm>
          </p:grpSpPr>
          <p:sp>
            <p:nvSpPr>
              <p:cNvPr id="212" name="Rektangel 211">
                <a:extLst>
                  <a:ext uri="{FF2B5EF4-FFF2-40B4-BE49-F238E27FC236}">
                    <a16:creationId xmlns:a16="http://schemas.microsoft.com/office/drawing/2014/main" id="{D149B102-273A-46CB-9147-BD5EEDD235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3" name="Lige forbindelse 212">
                <a:extLst>
                  <a:ext uri="{FF2B5EF4-FFF2-40B4-BE49-F238E27FC236}">
                    <a16:creationId xmlns:a16="http://schemas.microsoft.com/office/drawing/2014/main" id="{22A1D108-5D15-4493-9624-123DDC202308}"/>
                  </a:ext>
                </a:extLst>
              </p:cNvPr>
              <p:cNvCxnSpPr>
                <a:cxnSpLocks/>
                <a:stCxn id="212" idx="0"/>
                <a:endCxn id="21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14" name="Lige forbindelse 213">
                <a:extLst>
                  <a:ext uri="{FF2B5EF4-FFF2-40B4-BE49-F238E27FC236}">
                    <a16:creationId xmlns:a16="http://schemas.microsoft.com/office/drawing/2014/main" id="{C5B04482-50EE-4C41-B745-588760FD8799}"/>
                  </a:ext>
                </a:extLst>
              </p:cNvPr>
              <p:cNvCxnSpPr>
                <a:cxnSpLocks/>
                <a:stCxn id="212" idx="1"/>
                <a:endCxn id="21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80" name="Rektangel 79">
              <a:extLst>
                <a:ext uri="{FF2B5EF4-FFF2-40B4-BE49-F238E27FC236}">
                  <a16:creationId xmlns:a16="http://schemas.microsoft.com/office/drawing/2014/main" id="{3872869B-0B1E-49AB-A660-2D58E2A7CF12}"/>
                </a:ext>
              </a:extLst>
            </p:cNvPr>
            <p:cNvSpPr/>
            <p:nvPr/>
          </p:nvSpPr>
          <p:spPr>
            <a:xfrm>
              <a:off x="583593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81" name="Gruppe 80">
              <a:extLst>
                <a:ext uri="{FF2B5EF4-FFF2-40B4-BE49-F238E27FC236}">
                  <a16:creationId xmlns:a16="http://schemas.microsoft.com/office/drawing/2014/main" id="{DA0B7959-AE0E-4464-98D8-5FA5A0CD5628}"/>
                </a:ext>
              </a:extLst>
            </p:cNvPr>
            <p:cNvGrpSpPr/>
            <p:nvPr/>
          </p:nvGrpSpPr>
          <p:grpSpPr>
            <a:xfrm>
              <a:off x="2895359" y="5971178"/>
              <a:ext cx="1982809" cy="63914"/>
              <a:chOff x="1209635" y="3152432"/>
              <a:chExt cx="9240230" cy="585788"/>
            </a:xfrm>
            <a:solidFill>
              <a:srgbClr val="D5D2C5"/>
            </a:solidFill>
          </p:grpSpPr>
          <p:sp>
            <p:nvSpPr>
              <p:cNvPr id="209" name="Retvinklet trekant 208">
                <a:extLst>
                  <a:ext uri="{FF2B5EF4-FFF2-40B4-BE49-F238E27FC236}">
                    <a16:creationId xmlns:a16="http://schemas.microsoft.com/office/drawing/2014/main" id="{036034FC-F371-4901-BD28-232A3E488629}"/>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0" name="Rektangel 209">
                <a:extLst>
                  <a:ext uri="{FF2B5EF4-FFF2-40B4-BE49-F238E27FC236}">
                    <a16:creationId xmlns:a16="http://schemas.microsoft.com/office/drawing/2014/main" id="{89FB11F0-4F75-44A2-A591-332D159696D0}"/>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1" name="Retvinklet trekant 210">
                <a:extLst>
                  <a:ext uri="{FF2B5EF4-FFF2-40B4-BE49-F238E27FC236}">
                    <a16:creationId xmlns:a16="http://schemas.microsoft.com/office/drawing/2014/main" id="{D878E3E8-2F51-4692-B422-9ED26B8CD75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82" name="Rektangel 81">
              <a:extLst>
                <a:ext uri="{FF2B5EF4-FFF2-40B4-BE49-F238E27FC236}">
                  <a16:creationId xmlns:a16="http://schemas.microsoft.com/office/drawing/2014/main" id="{00237A9A-19A6-47A1-9BAF-7704BF86A794}"/>
                </a:ext>
              </a:extLst>
            </p:cNvPr>
            <p:cNvSpPr/>
            <p:nvPr/>
          </p:nvSpPr>
          <p:spPr>
            <a:xfrm>
              <a:off x="3354348"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3" name="Rektangel 82">
              <a:extLst>
                <a:ext uri="{FF2B5EF4-FFF2-40B4-BE49-F238E27FC236}">
                  <a16:creationId xmlns:a16="http://schemas.microsoft.com/office/drawing/2014/main" id="{B1F3A220-CFF5-4780-AD1A-EA0ABEA414E6}"/>
                </a:ext>
              </a:extLst>
            </p:cNvPr>
            <p:cNvSpPr/>
            <p:nvPr/>
          </p:nvSpPr>
          <p:spPr>
            <a:xfrm>
              <a:off x="3545236"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4" name="Rektangel 83">
              <a:extLst>
                <a:ext uri="{FF2B5EF4-FFF2-40B4-BE49-F238E27FC236}">
                  <a16:creationId xmlns:a16="http://schemas.microsoft.com/office/drawing/2014/main" id="{BB1BEC76-ADA3-4A0E-AD14-3240524C8E73}"/>
                </a:ext>
              </a:extLst>
            </p:cNvPr>
            <p:cNvSpPr/>
            <p:nvPr/>
          </p:nvSpPr>
          <p:spPr>
            <a:xfrm>
              <a:off x="3736124"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5" name="Rektangel 84">
              <a:extLst>
                <a:ext uri="{FF2B5EF4-FFF2-40B4-BE49-F238E27FC236}">
                  <a16:creationId xmlns:a16="http://schemas.microsoft.com/office/drawing/2014/main" id="{F7D454BA-DA6A-4A91-B37D-E8E5E8AD030B}"/>
                </a:ext>
              </a:extLst>
            </p:cNvPr>
            <p:cNvSpPr/>
            <p:nvPr/>
          </p:nvSpPr>
          <p:spPr>
            <a:xfrm>
              <a:off x="3927012"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6" name="Rektangel 85">
              <a:extLst>
                <a:ext uri="{FF2B5EF4-FFF2-40B4-BE49-F238E27FC236}">
                  <a16:creationId xmlns:a16="http://schemas.microsoft.com/office/drawing/2014/main" id="{3902FF6F-B417-4D9A-8121-FBC7EDF2D97C}"/>
                </a:ext>
              </a:extLst>
            </p:cNvPr>
            <p:cNvSpPr/>
            <p:nvPr/>
          </p:nvSpPr>
          <p:spPr>
            <a:xfrm>
              <a:off x="4117900"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7" name="Rektangel 86">
              <a:extLst>
                <a:ext uri="{FF2B5EF4-FFF2-40B4-BE49-F238E27FC236}">
                  <a16:creationId xmlns:a16="http://schemas.microsoft.com/office/drawing/2014/main" id="{75E7B848-F53F-4B95-A260-BA58FF3D76F2}"/>
                </a:ext>
              </a:extLst>
            </p:cNvPr>
            <p:cNvSpPr/>
            <p:nvPr/>
          </p:nvSpPr>
          <p:spPr>
            <a:xfrm>
              <a:off x="4308585"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8" name="Lige forbindelse 87">
              <a:extLst>
                <a:ext uri="{FF2B5EF4-FFF2-40B4-BE49-F238E27FC236}">
                  <a16:creationId xmlns:a16="http://schemas.microsoft.com/office/drawing/2014/main" id="{3E484C43-02F7-40DE-B331-2D1050608A0F}"/>
                </a:ext>
              </a:extLst>
            </p:cNvPr>
            <p:cNvCxnSpPr>
              <a:cxnSpLocks/>
            </p:cNvCxnSpPr>
            <p:nvPr/>
          </p:nvCxnSpPr>
          <p:spPr>
            <a:xfrm>
              <a:off x="3354348"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89" name="Lige forbindelse 88">
              <a:extLst>
                <a:ext uri="{FF2B5EF4-FFF2-40B4-BE49-F238E27FC236}">
                  <a16:creationId xmlns:a16="http://schemas.microsoft.com/office/drawing/2014/main" id="{A5C62528-B7B2-4C08-B0B6-65DDC4159FF8}"/>
                </a:ext>
              </a:extLst>
            </p:cNvPr>
            <p:cNvCxnSpPr>
              <a:cxnSpLocks/>
            </p:cNvCxnSpPr>
            <p:nvPr/>
          </p:nvCxnSpPr>
          <p:spPr>
            <a:xfrm>
              <a:off x="3545236"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0" name="Lige forbindelse 89">
              <a:extLst>
                <a:ext uri="{FF2B5EF4-FFF2-40B4-BE49-F238E27FC236}">
                  <a16:creationId xmlns:a16="http://schemas.microsoft.com/office/drawing/2014/main" id="{A2864983-1F34-4086-AE99-1625555D2FC4}"/>
                </a:ext>
              </a:extLst>
            </p:cNvPr>
            <p:cNvCxnSpPr>
              <a:cxnSpLocks/>
            </p:cNvCxnSpPr>
            <p:nvPr/>
          </p:nvCxnSpPr>
          <p:spPr>
            <a:xfrm>
              <a:off x="373612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1" name="Lige forbindelse 90">
              <a:extLst>
                <a:ext uri="{FF2B5EF4-FFF2-40B4-BE49-F238E27FC236}">
                  <a16:creationId xmlns:a16="http://schemas.microsoft.com/office/drawing/2014/main" id="{67123DCF-EB9F-47AE-BC69-0C3040B82562}"/>
                </a:ext>
              </a:extLst>
            </p:cNvPr>
            <p:cNvCxnSpPr>
              <a:cxnSpLocks/>
            </p:cNvCxnSpPr>
            <p:nvPr/>
          </p:nvCxnSpPr>
          <p:spPr>
            <a:xfrm>
              <a:off x="3927011"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2" name="Lige forbindelse 91">
              <a:extLst>
                <a:ext uri="{FF2B5EF4-FFF2-40B4-BE49-F238E27FC236}">
                  <a16:creationId xmlns:a16="http://schemas.microsoft.com/office/drawing/2014/main" id="{068379CF-7907-4333-AC74-C742365759D3}"/>
                </a:ext>
              </a:extLst>
            </p:cNvPr>
            <p:cNvCxnSpPr>
              <a:cxnSpLocks/>
            </p:cNvCxnSpPr>
            <p:nvPr/>
          </p:nvCxnSpPr>
          <p:spPr>
            <a:xfrm>
              <a:off x="4121233"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3" name="Lige forbindelse 92">
              <a:extLst>
                <a:ext uri="{FF2B5EF4-FFF2-40B4-BE49-F238E27FC236}">
                  <a16:creationId xmlns:a16="http://schemas.microsoft.com/office/drawing/2014/main" id="{5545A3DB-8F82-4680-AC64-CEBC2A118E88}"/>
                </a:ext>
              </a:extLst>
            </p:cNvPr>
            <p:cNvCxnSpPr>
              <a:cxnSpLocks/>
            </p:cNvCxnSpPr>
            <p:nvPr/>
          </p:nvCxnSpPr>
          <p:spPr>
            <a:xfrm>
              <a:off x="430858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sp>
          <p:nvSpPr>
            <p:cNvPr id="94" name="Rektangel 93">
              <a:extLst>
                <a:ext uri="{FF2B5EF4-FFF2-40B4-BE49-F238E27FC236}">
                  <a16:creationId xmlns:a16="http://schemas.microsoft.com/office/drawing/2014/main" id="{8E317866-F936-48F8-A960-85514C5D63C9}"/>
                </a:ext>
              </a:extLst>
            </p:cNvPr>
            <p:cNvSpPr/>
            <p:nvPr/>
          </p:nvSpPr>
          <p:spPr>
            <a:xfrm>
              <a:off x="3124094" y="540070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5" name="Rektangel 94">
              <a:extLst>
                <a:ext uri="{FF2B5EF4-FFF2-40B4-BE49-F238E27FC236}">
                  <a16:creationId xmlns:a16="http://schemas.microsoft.com/office/drawing/2014/main" id="{7F750902-5C86-429A-8D4D-89879B7F46D3}"/>
                </a:ext>
              </a:extLst>
            </p:cNvPr>
            <p:cNvSpPr/>
            <p:nvPr/>
          </p:nvSpPr>
          <p:spPr>
            <a:xfrm>
              <a:off x="3124094" y="562448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6" name="Rektangel 95">
              <a:extLst>
                <a:ext uri="{FF2B5EF4-FFF2-40B4-BE49-F238E27FC236}">
                  <a16:creationId xmlns:a16="http://schemas.microsoft.com/office/drawing/2014/main" id="{68515BE6-412F-4A5F-87D3-727BED81E359}"/>
                </a:ext>
              </a:extLst>
            </p:cNvPr>
            <p:cNvSpPr/>
            <p:nvPr/>
          </p:nvSpPr>
          <p:spPr>
            <a:xfrm rot="5400000">
              <a:off x="305454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7" name="Rektangel 96">
              <a:extLst>
                <a:ext uri="{FF2B5EF4-FFF2-40B4-BE49-F238E27FC236}">
                  <a16:creationId xmlns:a16="http://schemas.microsoft.com/office/drawing/2014/main" id="{F88C5883-19F4-4B3A-9497-D1A3BA2723FE}"/>
                </a:ext>
              </a:extLst>
            </p:cNvPr>
            <p:cNvSpPr/>
            <p:nvPr/>
          </p:nvSpPr>
          <p:spPr>
            <a:xfrm rot="5400000">
              <a:off x="4492056"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8" name="Rektangel 97">
              <a:extLst>
                <a:ext uri="{FF2B5EF4-FFF2-40B4-BE49-F238E27FC236}">
                  <a16:creationId xmlns:a16="http://schemas.microsoft.com/office/drawing/2014/main" id="{F42E0502-98DB-4729-B3E4-3F0CFE41554E}"/>
                </a:ext>
              </a:extLst>
            </p:cNvPr>
            <p:cNvSpPr/>
            <p:nvPr/>
          </p:nvSpPr>
          <p:spPr>
            <a:xfrm rot="5400000">
              <a:off x="320177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 name="Rektangel 98">
              <a:extLst>
                <a:ext uri="{FF2B5EF4-FFF2-40B4-BE49-F238E27FC236}">
                  <a16:creationId xmlns:a16="http://schemas.microsoft.com/office/drawing/2014/main" id="{B6269E00-F7E5-4A54-B224-1FE4DC6AFA99}"/>
                </a:ext>
              </a:extLst>
            </p:cNvPr>
            <p:cNvSpPr/>
            <p:nvPr/>
          </p:nvSpPr>
          <p:spPr>
            <a:xfrm rot="5400000">
              <a:off x="434865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 name="Rektangel 99">
              <a:extLst>
                <a:ext uri="{FF2B5EF4-FFF2-40B4-BE49-F238E27FC236}">
                  <a16:creationId xmlns:a16="http://schemas.microsoft.com/office/drawing/2014/main" id="{E1D22BC0-5624-45A6-99E5-D2C7A347507B}"/>
                </a:ext>
              </a:extLst>
            </p:cNvPr>
            <p:cNvSpPr/>
            <p:nvPr/>
          </p:nvSpPr>
          <p:spPr>
            <a:xfrm rot="5400000">
              <a:off x="415580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 name="Rektangel 100">
              <a:extLst>
                <a:ext uri="{FF2B5EF4-FFF2-40B4-BE49-F238E27FC236}">
                  <a16:creationId xmlns:a16="http://schemas.microsoft.com/office/drawing/2014/main" id="{CC9A17F8-3C2F-4675-ACC3-2C6EC842BBDA}"/>
                </a:ext>
              </a:extLst>
            </p:cNvPr>
            <p:cNvSpPr/>
            <p:nvPr/>
          </p:nvSpPr>
          <p:spPr>
            <a:xfrm rot="5400000">
              <a:off x="3966541"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 name="Rektangel 101">
              <a:extLst>
                <a:ext uri="{FF2B5EF4-FFF2-40B4-BE49-F238E27FC236}">
                  <a16:creationId xmlns:a16="http://schemas.microsoft.com/office/drawing/2014/main" id="{BE903F92-0FBC-477C-880C-BE799DB34C0B}"/>
                </a:ext>
              </a:extLst>
            </p:cNvPr>
            <p:cNvSpPr/>
            <p:nvPr/>
          </p:nvSpPr>
          <p:spPr>
            <a:xfrm rot="5400000">
              <a:off x="3773637"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3" name="Rektangel 102">
              <a:extLst>
                <a:ext uri="{FF2B5EF4-FFF2-40B4-BE49-F238E27FC236}">
                  <a16:creationId xmlns:a16="http://schemas.microsoft.com/office/drawing/2014/main" id="{098B225E-2147-4561-9455-F07A5DCAD454}"/>
                </a:ext>
              </a:extLst>
            </p:cNvPr>
            <p:cNvSpPr/>
            <p:nvPr/>
          </p:nvSpPr>
          <p:spPr>
            <a:xfrm rot="5400000">
              <a:off x="3588634"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 name="Rektangel 103">
              <a:extLst>
                <a:ext uri="{FF2B5EF4-FFF2-40B4-BE49-F238E27FC236}">
                  <a16:creationId xmlns:a16="http://schemas.microsoft.com/office/drawing/2014/main" id="{0408BD35-2591-4100-8D5F-5146CFEFC0B5}"/>
                </a:ext>
              </a:extLst>
            </p:cNvPr>
            <p:cNvSpPr/>
            <p:nvPr/>
          </p:nvSpPr>
          <p:spPr>
            <a:xfrm rot="5400000">
              <a:off x="3395365"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 name="Rektangel 104">
              <a:extLst>
                <a:ext uri="{FF2B5EF4-FFF2-40B4-BE49-F238E27FC236}">
                  <a16:creationId xmlns:a16="http://schemas.microsoft.com/office/drawing/2014/main" id="{1C276A9F-09C1-46F3-BF17-A64489A2B6C6}"/>
                </a:ext>
              </a:extLst>
            </p:cNvPr>
            <p:cNvSpPr/>
            <p:nvPr/>
          </p:nvSpPr>
          <p:spPr>
            <a:xfrm rot="5400000">
              <a:off x="3185795" y="5761136"/>
              <a:ext cx="255654"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 name="Rektangel 105">
              <a:extLst>
                <a:ext uri="{FF2B5EF4-FFF2-40B4-BE49-F238E27FC236}">
                  <a16:creationId xmlns:a16="http://schemas.microsoft.com/office/drawing/2014/main" id="{C107F72B-CB0B-432C-89BD-564CB58D8B10}"/>
                </a:ext>
              </a:extLst>
            </p:cNvPr>
            <p:cNvSpPr/>
            <p:nvPr/>
          </p:nvSpPr>
          <p:spPr>
            <a:xfrm rot="5400000">
              <a:off x="4316697" y="5769865"/>
              <a:ext cx="287611"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7" name="Gruppe 106">
              <a:extLst>
                <a:ext uri="{FF2B5EF4-FFF2-40B4-BE49-F238E27FC236}">
                  <a16:creationId xmlns:a16="http://schemas.microsoft.com/office/drawing/2014/main" id="{E68D58C2-5BDF-4A2E-B028-AF3000FA2E9B}"/>
                </a:ext>
              </a:extLst>
            </p:cNvPr>
            <p:cNvGrpSpPr/>
            <p:nvPr/>
          </p:nvGrpSpPr>
          <p:grpSpPr>
            <a:xfrm>
              <a:off x="3076887" y="5908189"/>
              <a:ext cx="1620672" cy="63914"/>
              <a:chOff x="1209635" y="3152432"/>
              <a:chExt cx="9240230" cy="585788"/>
            </a:xfrm>
            <a:solidFill>
              <a:srgbClr val="C3C0B1"/>
            </a:solidFill>
          </p:grpSpPr>
          <p:sp>
            <p:nvSpPr>
              <p:cNvPr id="206" name="Retvinklet trekant 205">
                <a:extLst>
                  <a:ext uri="{FF2B5EF4-FFF2-40B4-BE49-F238E27FC236}">
                    <a16:creationId xmlns:a16="http://schemas.microsoft.com/office/drawing/2014/main" id="{36896126-6DB5-4D1D-8CB7-498615DD05AF}"/>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7" name="Rektangel 206">
                <a:extLst>
                  <a:ext uri="{FF2B5EF4-FFF2-40B4-BE49-F238E27FC236}">
                    <a16:creationId xmlns:a16="http://schemas.microsoft.com/office/drawing/2014/main" id="{C7EF0B0D-6615-4F98-B3C2-6F789A79D76C}"/>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8" name="Retvinklet trekant 207">
                <a:extLst>
                  <a:ext uri="{FF2B5EF4-FFF2-40B4-BE49-F238E27FC236}">
                    <a16:creationId xmlns:a16="http://schemas.microsoft.com/office/drawing/2014/main" id="{3F53A30D-9ED1-4CC5-AACB-1FC22C54FEA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8" name="Rektangel 107">
              <a:extLst>
                <a:ext uri="{FF2B5EF4-FFF2-40B4-BE49-F238E27FC236}">
                  <a16:creationId xmlns:a16="http://schemas.microsoft.com/office/drawing/2014/main" id="{4CDB21AE-4CB9-4521-9D1B-28EE8F3BEAF8}"/>
                </a:ext>
              </a:extLst>
            </p:cNvPr>
            <p:cNvSpPr/>
            <p:nvPr/>
          </p:nvSpPr>
          <p:spPr>
            <a:xfrm>
              <a:off x="5349022" y="3143525"/>
              <a:ext cx="676596" cy="105654"/>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 name="Parallelogram 108">
              <a:extLst>
                <a:ext uri="{FF2B5EF4-FFF2-40B4-BE49-F238E27FC236}">
                  <a16:creationId xmlns:a16="http://schemas.microsoft.com/office/drawing/2014/main" id="{71E9FA46-B5AD-49C0-B724-6BFBE2B343A4}"/>
                </a:ext>
              </a:extLst>
            </p:cNvPr>
            <p:cNvSpPr/>
            <p:nvPr/>
          </p:nvSpPr>
          <p:spPr>
            <a:xfrm rot="5400000">
              <a:off x="5252746"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 name="Parallelogram 109">
              <a:extLst>
                <a:ext uri="{FF2B5EF4-FFF2-40B4-BE49-F238E27FC236}">
                  <a16:creationId xmlns:a16="http://schemas.microsoft.com/office/drawing/2014/main" id="{CD40062A-7623-45B0-83C0-0E4C27D5E39D}"/>
                </a:ext>
              </a:extLst>
            </p:cNvPr>
            <p:cNvSpPr/>
            <p:nvPr/>
          </p:nvSpPr>
          <p:spPr>
            <a:xfrm rot="16200000" flipH="1">
              <a:off x="5676681"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 name="Rektangel 110">
              <a:extLst>
                <a:ext uri="{FF2B5EF4-FFF2-40B4-BE49-F238E27FC236}">
                  <a16:creationId xmlns:a16="http://schemas.microsoft.com/office/drawing/2014/main" id="{23C7CFBF-12CE-42CB-B458-597DB13A9751}"/>
                </a:ext>
              </a:extLst>
            </p:cNvPr>
            <p:cNvSpPr/>
            <p:nvPr/>
          </p:nvSpPr>
          <p:spPr>
            <a:xfrm>
              <a:off x="5592472" y="3221062"/>
              <a:ext cx="252662" cy="338815"/>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2" name="Parallelogram 111">
              <a:extLst>
                <a:ext uri="{FF2B5EF4-FFF2-40B4-BE49-F238E27FC236}">
                  <a16:creationId xmlns:a16="http://schemas.microsoft.com/office/drawing/2014/main" id="{F891D6B5-7D9D-409F-9D3E-6006B0AF1B39}"/>
                </a:ext>
              </a:extLst>
            </p:cNvPr>
            <p:cNvSpPr/>
            <p:nvPr/>
          </p:nvSpPr>
          <p:spPr>
            <a:xfrm rot="5400000">
              <a:off x="5352519" y="3192216"/>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3" name="Parallelogram 112">
              <a:extLst>
                <a:ext uri="{FF2B5EF4-FFF2-40B4-BE49-F238E27FC236}">
                  <a16:creationId xmlns:a16="http://schemas.microsoft.com/office/drawing/2014/main" id="{EC5E423A-03D0-4337-B049-C406D5235482}"/>
                </a:ext>
              </a:extLst>
            </p:cNvPr>
            <p:cNvSpPr/>
            <p:nvPr/>
          </p:nvSpPr>
          <p:spPr>
            <a:xfrm rot="5400000">
              <a:off x="5352519" y="3280505"/>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4" name="Parallelogram 113">
              <a:extLst>
                <a:ext uri="{FF2B5EF4-FFF2-40B4-BE49-F238E27FC236}">
                  <a16:creationId xmlns:a16="http://schemas.microsoft.com/office/drawing/2014/main" id="{8288655E-616E-49E4-88AA-5A3F97B10CC2}"/>
                </a:ext>
              </a:extLst>
            </p:cNvPr>
            <p:cNvSpPr/>
            <p:nvPr/>
          </p:nvSpPr>
          <p:spPr>
            <a:xfrm rot="5400000">
              <a:off x="5446638" y="321476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5" name="Parallelogram 114">
              <a:extLst>
                <a:ext uri="{FF2B5EF4-FFF2-40B4-BE49-F238E27FC236}">
                  <a16:creationId xmlns:a16="http://schemas.microsoft.com/office/drawing/2014/main" id="{647B616A-25C7-4749-B1F4-236C537E8C47}"/>
                </a:ext>
              </a:extLst>
            </p:cNvPr>
            <p:cNvSpPr/>
            <p:nvPr/>
          </p:nvSpPr>
          <p:spPr>
            <a:xfrm rot="5400000">
              <a:off x="5447271" y="330273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6" name="Parallelogram 115">
              <a:extLst>
                <a:ext uri="{FF2B5EF4-FFF2-40B4-BE49-F238E27FC236}">
                  <a16:creationId xmlns:a16="http://schemas.microsoft.com/office/drawing/2014/main" id="{A7CDF52C-3938-4B47-AA52-6F52425EC318}"/>
                </a:ext>
              </a:extLst>
            </p:cNvPr>
            <p:cNvSpPr/>
            <p:nvPr/>
          </p:nvSpPr>
          <p:spPr>
            <a:xfrm rot="5400000">
              <a:off x="5352519" y="3367573"/>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7" name="Parallelogram 116">
              <a:extLst>
                <a:ext uri="{FF2B5EF4-FFF2-40B4-BE49-F238E27FC236}">
                  <a16:creationId xmlns:a16="http://schemas.microsoft.com/office/drawing/2014/main" id="{AD459CB2-52C2-40D7-B43E-57485E584690}"/>
                </a:ext>
              </a:extLst>
            </p:cNvPr>
            <p:cNvSpPr/>
            <p:nvPr/>
          </p:nvSpPr>
          <p:spPr>
            <a:xfrm rot="5400000">
              <a:off x="5447271" y="3389802"/>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8" name="Gruppe 117">
              <a:extLst>
                <a:ext uri="{FF2B5EF4-FFF2-40B4-BE49-F238E27FC236}">
                  <a16:creationId xmlns:a16="http://schemas.microsoft.com/office/drawing/2014/main" id="{7BB5A623-3AA3-4E63-97FC-EEF2C9EDC8EC}"/>
                </a:ext>
              </a:extLst>
            </p:cNvPr>
            <p:cNvGrpSpPr/>
            <p:nvPr/>
          </p:nvGrpSpPr>
          <p:grpSpPr>
            <a:xfrm flipH="1">
              <a:off x="5838296" y="3182733"/>
              <a:ext cx="173906" cy="295709"/>
              <a:chOff x="7286243" y="2703579"/>
              <a:chExt cx="197012" cy="333123"/>
            </a:xfrm>
          </p:grpSpPr>
          <p:sp>
            <p:nvSpPr>
              <p:cNvPr id="200" name="Parallelogram 199">
                <a:extLst>
                  <a:ext uri="{FF2B5EF4-FFF2-40B4-BE49-F238E27FC236}">
                    <a16:creationId xmlns:a16="http://schemas.microsoft.com/office/drawing/2014/main" id="{868AF180-79A2-4810-A252-C38983C5229A}"/>
                  </a:ext>
                </a:extLst>
              </p:cNvPr>
              <p:cNvSpPr/>
              <p:nvPr/>
            </p:nvSpPr>
            <p:spPr>
              <a:xfrm rot="5400000">
                <a:off x="7275810" y="271401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1" name="Parallelogram 200">
                <a:extLst>
                  <a:ext uri="{FF2B5EF4-FFF2-40B4-BE49-F238E27FC236}">
                    <a16:creationId xmlns:a16="http://schemas.microsoft.com/office/drawing/2014/main" id="{4E4925F7-BD74-42DF-B2ED-F38CC549B8B7}"/>
                  </a:ext>
                </a:extLst>
              </p:cNvPr>
              <p:cNvSpPr/>
              <p:nvPr/>
            </p:nvSpPr>
            <p:spPr>
              <a:xfrm rot="5400000">
                <a:off x="7275810" y="281347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2" name="Parallelogram 201">
                <a:extLst>
                  <a:ext uri="{FF2B5EF4-FFF2-40B4-BE49-F238E27FC236}">
                    <a16:creationId xmlns:a16="http://schemas.microsoft.com/office/drawing/2014/main" id="{FCBB5664-023A-44F1-BDE2-CA5A0FBA5ECC}"/>
                  </a:ext>
                </a:extLst>
              </p:cNvPr>
              <p:cNvSpPr/>
              <p:nvPr/>
            </p:nvSpPr>
            <p:spPr>
              <a:xfrm rot="5400000">
                <a:off x="7382434" y="27394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3" name="Parallelogram 202">
                <a:extLst>
                  <a:ext uri="{FF2B5EF4-FFF2-40B4-BE49-F238E27FC236}">
                    <a16:creationId xmlns:a16="http://schemas.microsoft.com/office/drawing/2014/main" id="{C8C083B6-629E-40FA-B6DA-22B8172F9F1C}"/>
                  </a:ext>
                </a:extLst>
              </p:cNvPr>
              <p:cNvSpPr/>
              <p:nvPr/>
            </p:nvSpPr>
            <p:spPr>
              <a:xfrm rot="5400000">
                <a:off x="7383151" y="28385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4" name="Parallelogram 203">
                <a:extLst>
                  <a:ext uri="{FF2B5EF4-FFF2-40B4-BE49-F238E27FC236}">
                    <a16:creationId xmlns:a16="http://schemas.microsoft.com/office/drawing/2014/main" id="{4B2E6C51-D874-4D0B-86AC-8A5B8D2168E8}"/>
                  </a:ext>
                </a:extLst>
              </p:cNvPr>
              <p:cNvSpPr/>
              <p:nvPr/>
            </p:nvSpPr>
            <p:spPr>
              <a:xfrm rot="5400000">
                <a:off x="7275810" y="2911556"/>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5" name="Parallelogram 204">
                <a:extLst>
                  <a:ext uri="{FF2B5EF4-FFF2-40B4-BE49-F238E27FC236}">
                    <a16:creationId xmlns:a16="http://schemas.microsoft.com/office/drawing/2014/main" id="{D0EF0891-F367-43C0-8890-065B50CF453B}"/>
                  </a:ext>
                </a:extLst>
              </p:cNvPr>
              <p:cNvSpPr/>
              <p:nvPr/>
            </p:nvSpPr>
            <p:spPr>
              <a:xfrm rot="5400000">
                <a:off x="7383151" y="2936597"/>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9" name="Rektangel 118">
              <a:extLst>
                <a:ext uri="{FF2B5EF4-FFF2-40B4-BE49-F238E27FC236}">
                  <a16:creationId xmlns:a16="http://schemas.microsoft.com/office/drawing/2014/main" id="{602D5AD5-6B86-4DD4-A959-CF393697E92D}"/>
                </a:ext>
              </a:extLst>
            </p:cNvPr>
            <p:cNvSpPr/>
            <p:nvPr/>
          </p:nvSpPr>
          <p:spPr>
            <a:xfrm>
              <a:off x="5591255"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0" name="Rektangel 119">
              <a:extLst>
                <a:ext uri="{FF2B5EF4-FFF2-40B4-BE49-F238E27FC236}">
                  <a16:creationId xmlns:a16="http://schemas.microsoft.com/office/drawing/2014/main" id="{86324B1A-7F81-481B-833B-29CBE5092DB9}"/>
                </a:ext>
              </a:extLst>
            </p:cNvPr>
            <p:cNvSpPr/>
            <p:nvPr/>
          </p:nvSpPr>
          <p:spPr>
            <a:xfrm>
              <a:off x="5706179"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 name="Rektangel 120">
              <a:extLst>
                <a:ext uri="{FF2B5EF4-FFF2-40B4-BE49-F238E27FC236}">
                  <a16:creationId xmlns:a16="http://schemas.microsoft.com/office/drawing/2014/main" id="{113AA0AC-7786-49D9-9F63-C90A92C18ADB}"/>
                </a:ext>
              </a:extLst>
            </p:cNvPr>
            <p:cNvSpPr/>
            <p:nvPr/>
          </p:nvSpPr>
          <p:spPr>
            <a:xfrm>
              <a:off x="5591255"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 name="Rektangel 121">
              <a:extLst>
                <a:ext uri="{FF2B5EF4-FFF2-40B4-BE49-F238E27FC236}">
                  <a16:creationId xmlns:a16="http://schemas.microsoft.com/office/drawing/2014/main" id="{FF60CAE8-C253-4790-B2A3-493171A00BF8}"/>
                </a:ext>
              </a:extLst>
            </p:cNvPr>
            <p:cNvSpPr/>
            <p:nvPr/>
          </p:nvSpPr>
          <p:spPr>
            <a:xfrm>
              <a:off x="5706179"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3" name="Rektangel 122">
              <a:extLst>
                <a:ext uri="{FF2B5EF4-FFF2-40B4-BE49-F238E27FC236}">
                  <a16:creationId xmlns:a16="http://schemas.microsoft.com/office/drawing/2014/main" id="{45961BAC-03FB-4A94-960C-C118112631FB}"/>
                </a:ext>
              </a:extLst>
            </p:cNvPr>
            <p:cNvSpPr/>
            <p:nvPr/>
          </p:nvSpPr>
          <p:spPr>
            <a:xfrm rot="16200000">
              <a:off x="525595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4" name="Rektangel 123">
              <a:extLst>
                <a:ext uri="{FF2B5EF4-FFF2-40B4-BE49-F238E27FC236}">
                  <a16:creationId xmlns:a16="http://schemas.microsoft.com/office/drawing/2014/main" id="{32E98A2F-AA69-41F0-A329-A4DF6167ADAC}"/>
                </a:ext>
              </a:extLst>
            </p:cNvPr>
            <p:cNvSpPr/>
            <p:nvPr/>
          </p:nvSpPr>
          <p:spPr>
            <a:xfrm rot="16200000">
              <a:off x="599034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5" name="Rektangel 124">
              <a:extLst>
                <a:ext uri="{FF2B5EF4-FFF2-40B4-BE49-F238E27FC236}">
                  <a16:creationId xmlns:a16="http://schemas.microsoft.com/office/drawing/2014/main" id="{3DD70109-EACD-4319-8CC5-BA631E2034B8}"/>
                </a:ext>
              </a:extLst>
            </p:cNvPr>
            <p:cNvSpPr/>
            <p:nvPr/>
          </p:nvSpPr>
          <p:spPr>
            <a:xfrm rot="16200000">
              <a:off x="590800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6" name="Rektangel 125">
              <a:extLst>
                <a:ext uri="{FF2B5EF4-FFF2-40B4-BE49-F238E27FC236}">
                  <a16:creationId xmlns:a16="http://schemas.microsoft.com/office/drawing/2014/main" id="{6E681FB1-5E1A-4368-A90D-9A321E5A3DC9}"/>
                </a:ext>
              </a:extLst>
            </p:cNvPr>
            <p:cNvSpPr/>
            <p:nvPr/>
          </p:nvSpPr>
          <p:spPr>
            <a:xfrm rot="16200000">
              <a:off x="5813049"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7" name="Rektangel 126">
              <a:extLst>
                <a:ext uri="{FF2B5EF4-FFF2-40B4-BE49-F238E27FC236}">
                  <a16:creationId xmlns:a16="http://schemas.microsoft.com/office/drawing/2014/main" id="{E8151C4F-998E-4660-A638-4E6FFF33E8BC}"/>
                </a:ext>
              </a:extLst>
            </p:cNvPr>
            <p:cNvSpPr/>
            <p:nvPr/>
          </p:nvSpPr>
          <p:spPr>
            <a:xfrm rot="16200000">
              <a:off x="5433243"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8" name="Rektangel 127">
              <a:extLst>
                <a:ext uri="{FF2B5EF4-FFF2-40B4-BE49-F238E27FC236}">
                  <a16:creationId xmlns:a16="http://schemas.microsoft.com/office/drawing/2014/main" id="{0929167E-B96F-4FF3-A79B-201D102AD18E}"/>
                </a:ext>
              </a:extLst>
            </p:cNvPr>
            <p:cNvSpPr/>
            <p:nvPr/>
          </p:nvSpPr>
          <p:spPr>
            <a:xfrm rot="16200000">
              <a:off x="5338292"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9" name="Rektangel 128">
              <a:extLst>
                <a:ext uri="{FF2B5EF4-FFF2-40B4-BE49-F238E27FC236}">
                  <a16:creationId xmlns:a16="http://schemas.microsoft.com/office/drawing/2014/main" id="{8AB8683A-3E4B-4D0C-8B24-27662454E06F}"/>
                </a:ext>
              </a:extLst>
            </p:cNvPr>
            <p:cNvSpPr/>
            <p:nvPr/>
          </p:nvSpPr>
          <p:spPr>
            <a:xfrm>
              <a:off x="5591255"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30" name="Rektangel 129">
              <a:extLst>
                <a:ext uri="{FF2B5EF4-FFF2-40B4-BE49-F238E27FC236}">
                  <a16:creationId xmlns:a16="http://schemas.microsoft.com/office/drawing/2014/main" id="{09596001-3CA5-4973-8D31-4E0331169763}"/>
                </a:ext>
              </a:extLst>
            </p:cNvPr>
            <p:cNvSpPr/>
            <p:nvPr/>
          </p:nvSpPr>
          <p:spPr>
            <a:xfrm>
              <a:off x="5706179"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31" name="Rektangel 130">
              <a:extLst>
                <a:ext uri="{FF2B5EF4-FFF2-40B4-BE49-F238E27FC236}">
                  <a16:creationId xmlns:a16="http://schemas.microsoft.com/office/drawing/2014/main" id="{422B8AA9-E809-47AE-8372-DAA3B422B5A0}"/>
                </a:ext>
              </a:extLst>
            </p:cNvPr>
            <p:cNvSpPr/>
            <p:nvPr/>
          </p:nvSpPr>
          <p:spPr>
            <a:xfrm>
              <a:off x="5291365" y="3402415"/>
              <a:ext cx="791744" cy="3195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2" name="Rektangel 131">
              <a:extLst>
                <a:ext uri="{FF2B5EF4-FFF2-40B4-BE49-F238E27FC236}">
                  <a16:creationId xmlns:a16="http://schemas.microsoft.com/office/drawing/2014/main" id="{4D8162BA-37CB-410D-A0D7-3F3B0E6B31C9}"/>
                </a:ext>
              </a:extLst>
            </p:cNvPr>
            <p:cNvSpPr/>
            <p:nvPr/>
          </p:nvSpPr>
          <p:spPr>
            <a:xfrm rot="16200000">
              <a:off x="5718098"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3" name="Rektangel 132">
              <a:extLst>
                <a:ext uri="{FF2B5EF4-FFF2-40B4-BE49-F238E27FC236}">
                  <a16:creationId xmlns:a16="http://schemas.microsoft.com/office/drawing/2014/main" id="{52B32E93-051B-4D7F-AFDC-F26584717848}"/>
                </a:ext>
              </a:extLst>
            </p:cNvPr>
            <p:cNvSpPr/>
            <p:nvPr/>
          </p:nvSpPr>
          <p:spPr>
            <a:xfrm rot="16200000">
              <a:off x="5623146"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4" name="Rektangel 133">
              <a:extLst>
                <a:ext uri="{FF2B5EF4-FFF2-40B4-BE49-F238E27FC236}">
                  <a16:creationId xmlns:a16="http://schemas.microsoft.com/office/drawing/2014/main" id="{29E675B3-D4F4-4A6E-B2A1-4D3A46354E05}"/>
                </a:ext>
              </a:extLst>
            </p:cNvPr>
            <p:cNvSpPr/>
            <p:nvPr/>
          </p:nvSpPr>
          <p:spPr>
            <a:xfrm rot="16200000">
              <a:off x="5528195"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5" name="Rektangel 134">
              <a:extLst>
                <a:ext uri="{FF2B5EF4-FFF2-40B4-BE49-F238E27FC236}">
                  <a16:creationId xmlns:a16="http://schemas.microsoft.com/office/drawing/2014/main" id="{74B50A29-2D75-42ED-8248-22F40C748C39}"/>
                </a:ext>
              </a:extLst>
            </p:cNvPr>
            <p:cNvSpPr/>
            <p:nvPr/>
          </p:nvSpPr>
          <p:spPr>
            <a:xfrm>
              <a:off x="5291365" y="3541684"/>
              <a:ext cx="791744" cy="68960"/>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6" name="Rektangel 135">
              <a:extLst>
                <a:ext uri="{FF2B5EF4-FFF2-40B4-BE49-F238E27FC236}">
                  <a16:creationId xmlns:a16="http://schemas.microsoft.com/office/drawing/2014/main" id="{CDA77F4E-BFE4-47A0-95F7-F57CA848D98C}"/>
                </a:ext>
              </a:extLst>
            </p:cNvPr>
            <p:cNvSpPr/>
            <p:nvPr/>
          </p:nvSpPr>
          <p:spPr>
            <a:xfrm>
              <a:off x="5715741"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7" name="Rektangel 136">
              <a:extLst>
                <a:ext uri="{FF2B5EF4-FFF2-40B4-BE49-F238E27FC236}">
                  <a16:creationId xmlns:a16="http://schemas.microsoft.com/office/drawing/2014/main" id="{42EB7114-E2FD-4BEF-A56C-9F069AE590C2}"/>
                </a:ext>
              </a:extLst>
            </p:cNvPr>
            <p:cNvSpPr/>
            <p:nvPr/>
          </p:nvSpPr>
          <p:spPr>
            <a:xfrm>
              <a:off x="559461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8" name="Rektangel 137">
              <a:extLst>
                <a:ext uri="{FF2B5EF4-FFF2-40B4-BE49-F238E27FC236}">
                  <a16:creationId xmlns:a16="http://schemas.microsoft.com/office/drawing/2014/main" id="{485E27FA-874D-4920-9427-5E7980873D2F}"/>
                </a:ext>
              </a:extLst>
            </p:cNvPr>
            <p:cNvSpPr/>
            <p:nvPr/>
          </p:nvSpPr>
          <p:spPr>
            <a:xfrm>
              <a:off x="547321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9" name="Rektangel 138">
              <a:extLst>
                <a:ext uri="{FF2B5EF4-FFF2-40B4-BE49-F238E27FC236}">
                  <a16:creationId xmlns:a16="http://schemas.microsoft.com/office/drawing/2014/main" id="{A50BE175-1980-4A00-98C2-F3D2C2551986}"/>
                </a:ext>
              </a:extLst>
            </p:cNvPr>
            <p:cNvSpPr/>
            <p:nvPr/>
          </p:nvSpPr>
          <p:spPr>
            <a:xfrm>
              <a:off x="535362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0" name="Rektangel 139">
              <a:extLst>
                <a:ext uri="{FF2B5EF4-FFF2-40B4-BE49-F238E27FC236}">
                  <a16:creationId xmlns:a16="http://schemas.microsoft.com/office/drawing/2014/main" id="{57F1DEE3-7C18-4461-8071-33EAD7BE6ED6}"/>
                </a:ext>
              </a:extLst>
            </p:cNvPr>
            <p:cNvSpPr/>
            <p:nvPr/>
          </p:nvSpPr>
          <p:spPr>
            <a:xfrm>
              <a:off x="5234306"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1" name="Gruppe 140">
              <a:extLst>
                <a:ext uri="{FF2B5EF4-FFF2-40B4-BE49-F238E27FC236}">
                  <a16:creationId xmlns:a16="http://schemas.microsoft.com/office/drawing/2014/main" id="{8D2E5048-FCC3-41BB-8250-66A802451D77}"/>
                </a:ext>
              </a:extLst>
            </p:cNvPr>
            <p:cNvGrpSpPr/>
            <p:nvPr/>
          </p:nvGrpSpPr>
          <p:grpSpPr>
            <a:xfrm>
              <a:off x="5186504" y="5766771"/>
              <a:ext cx="801793" cy="53671"/>
              <a:chOff x="1209635" y="3152432"/>
              <a:chExt cx="9240230" cy="585788"/>
            </a:xfrm>
          </p:grpSpPr>
          <p:sp>
            <p:nvSpPr>
              <p:cNvPr id="197" name="Retvinklet trekant 196">
                <a:extLst>
                  <a:ext uri="{FF2B5EF4-FFF2-40B4-BE49-F238E27FC236}">
                    <a16:creationId xmlns:a16="http://schemas.microsoft.com/office/drawing/2014/main" id="{BE271E4E-4827-42F8-B2BC-6889C32CB07A}"/>
                  </a:ext>
                </a:extLst>
              </p:cNvPr>
              <p:cNvSpPr/>
              <p:nvPr/>
            </p:nvSpPr>
            <p:spPr>
              <a:xfrm>
                <a:off x="9572041" y="3152432"/>
                <a:ext cx="877824" cy="585216"/>
              </a:xfrm>
              <a:prstGeom prst="rtTriangle">
                <a:avLst/>
              </a:prstGeom>
              <a:solidFill>
                <a:srgbClr val="93B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8" name="Rektangel 197">
                <a:extLst>
                  <a:ext uri="{FF2B5EF4-FFF2-40B4-BE49-F238E27FC236}">
                    <a16:creationId xmlns:a16="http://schemas.microsoft.com/office/drawing/2014/main" id="{EB6872E7-D894-4A77-BCAB-A033D0134E26}"/>
                  </a:ext>
                </a:extLst>
              </p:cNvPr>
              <p:cNvSpPr/>
              <p:nvPr/>
            </p:nvSpPr>
            <p:spPr>
              <a:xfrm>
                <a:off x="2087459" y="3152432"/>
                <a:ext cx="7484582" cy="585788"/>
              </a:xfrm>
              <a:prstGeom prst="rect">
                <a:avLst/>
              </a:prstGeom>
              <a:gradFill flip="none" rotWithShape="1">
                <a:gsLst>
                  <a:gs pos="35000">
                    <a:schemeClr val="accent4">
                      <a:lumMod val="5000"/>
                      <a:lumOff val="95000"/>
                    </a:schemeClr>
                  </a:gs>
                  <a:gs pos="0">
                    <a:srgbClr val="9CBCC0"/>
                  </a:gs>
                  <a:gs pos="55000">
                    <a:srgbClr val="7E9BA2"/>
                  </a:gs>
                  <a:gs pos="100000">
                    <a:srgbClr val="94B3B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9" name="Retvinklet trekant 198">
                <a:extLst>
                  <a:ext uri="{FF2B5EF4-FFF2-40B4-BE49-F238E27FC236}">
                    <a16:creationId xmlns:a16="http://schemas.microsoft.com/office/drawing/2014/main" id="{BC0DBBC1-A76F-499C-8632-AE51F57A8589}"/>
                  </a:ext>
                </a:extLst>
              </p:cNvPr>
              <p:cNvSpPr/>
              <p:nvPr/>
            </p:nvSpPr>
            <p:spPr>
              <a:xfrm flipH="1">
                <a:off x="1209635" y="3152432"/>
                <a:ext cx="877824" cy="585216"/>
              </a:xfrm>
              <a:prstGeom prst="rtTriangle">
                <a:avLst/>
              </a:prstGeom>
              <a:solidFill>
                <a:srgbClr val="9EB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2" name="Gruppe 141">
              <a:extLst>
                <a:ext uri="{FF2B5EF4-FFF2-40B4-BE49-F238E27FC236}">
                  <a16:creationId xmlns:a16="http://schemas.microsoft.com/office/drawing/2014/main" id="{596376F0-2D38-4EA3-ACC9-97D0FFEACC07}"/>
                </a:ext>
              </a:extLst>
            </p:cNvPr>
            <p:cNvGrpSpPr/>
            <p:nvPr/>
          </p:nvGrpSpPr>
          <p:grpSpPr>
            <a:xfrm>
              <a:off x="5835932" y="4454540"/>
              <a:ext cx="110215" cy="202903"/>
              <a:chOff x="1758507" y="5170209"/>
              <a:chExt cx="156925" cy="285896"/>
            </a:xfrm>
          </p:grpSpPr>
          <p:sp>
            <p:nvSpPr>
              <p:cNvPr id="194" name="Rektangel 193">
                <a:extLst>
                  <a:ext uri="{FF2B5EF4-FFF2-40B4-BE49-F238E27FC236}">
                    <a16:creationId xmlns:a16="http://schemas.microsoft.com/office/drawing/2014/main" id="{04EBB067-FD5A-4CE8-BAFD-6E5EDDC7B1B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95" name="Lige forbindelse 194">
                <a:extLst>
                  <a:ext uri="{FF2B5EF4-FFF2-40B4-BE49-F238E27FC236}">
                    <a16:creationId xmlns:a16="http://schemas.microsoft.com/office/drawing/2014/main" id="{5858AE48-A497-4572-83FE-FDA99DE6E2C5}"/>
                  </a:ext>
                </a:extLst>
              </p:cNvPr>
              <p:cNvCxnSpPr>
                <a:cxnSpLocks/>
                <a:stCxn id="194" idx="0"/>
                <a:endCxn id="19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96" name="Lige forbindelse 195">
                <a:extLst>
                  <a:ext uri="{FF2B5EF4-FFF2-40B4-BE49-F238E27FC236}">
                    <a16:creationId xmlns:a16="http://schemas.microsoft.com/office/drawing/2014/main" id="{14F3C45F-70D1-4B43-B989-445928981992}"/>
                  </a:ext>
                </a:extLst>
              </p:cNvPr>
              <p:cNvCxnSpPr>
                <a:cxnSpLocks/>
                <a:stCxn id="194" idx="1"/>
                <a:endCxn id="19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43" name="Gruppe 142">
              <a:extLst>
                <a:ext uri="{FF2B5EF4-FFF2-40B4-BE49-F238E27FC236}">
                  <a16:creationId xmlns:a16="http://schemas.microsoft.com/office/drawing/2014/main" id="{A3448145-FF0F-4320-8956-C6D10984C338}"/>
                </a:ext>
              </a:extLst>
            </p:cNvPr>
            <p:cNvGrpSpPr/>
            <p:nvPr/>
          </p:nvGrpSpPr>
          <p:grpSpPr>
            <a:xfrm>
              <a:off x="5454147" y="3745047"/>
              <a:ext cx="110215" cy="202903"/>
              <a:chOff x="1758507" y="5170209"/>
              <a:chExt cx="156925" cy="285896"/>
            </a:xfrm>
          </p:grpSpPr>
          <p:sp>
            <p:nvSpPr>
              <p:cNvPr id="191" name="Rektangel 190">
                <a:extLst>
                  <a:ext uri="{FF2B5EF4-FFF2-40B4-BE49-F238E27FC236}">
                    <a16:creationId xmlns:a16="http://schemas.microsoft.com/office/drawing/2014/main" id="{50A65369-7247-421D-B24A-DDC3621BA94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92" name="Lige forbindelse 191">
                <a:extLst>
                  <a:ext uri="{FF2B5EF4-FFF2-40B4-BE49-F238E27FC236}">
                    <a16:creationId xmlns:a16="http://schemas.microsoft.com/office/drawing/2014/main" id="{6B49FA1A-6A2B-4DBB-8A1E-FCDB758709F6}"/>
                  </a:ext>
                </a:extLst>
              </p:cNvPr>
              <p:cNvCxnSpPr>
                <a:cxnSpLocks/>
                <a:stCxn id="191" idx="0"/>
                <a:endCxn id="19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93" name="Lige forbindelse 192">
                <a:extLst>
                  <a:ext uri="{FF2B5EF4-FFF2-40B4-BE49-F238E27FC236}">
                    <a16:creationId xmlns:a16="http://schemas.microsoft.com/office/drawing/2014/main" id="{480BD208-0EEB-4431-AF48-471A3EB42021}"/>
                  </a:ext>
                </a:extLst>
              </p:cNvPr>
              <p:cNvCxnSpPr>
                <a:cxnSpLocks/>
                <a:stCxn id="191" idx="1"/>
                <a:endCxn id="19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44" name="Gruppe 143">
              <a:extLst>
                <a:ext uri="{FF2B5EF4-FFF2-40B4-BE49-F238E27FC236}">
                  <a16:creationId xmlns:a16="http://schemas.microsoft.com/office/drawing/2014/main" id="{85177B18-5E6C-4D6F-8DA0-DBF5BB0CC26D}"/>
                </a:ext>
              </a:extLst>
            </p:cNvPr>
            <p:cNvGrpSpPr/>
            <p:nvPr/>
          </p:nvGrpSpPr>
          <p:grpSpPr>
            <a:xfrm>
              <a:off x="5369458" y="3940570"/>
              <a:ext cx="635558" cy="437035"/>
              <a:chOff x="6776638" y="3675567"/>
              <a:chExt cx="720000" cy="492329"/>
            </a:xfrm>
          </p:grpSpPr>
          <p:grpSp>
            <p:nvGrpSpPr>
              <p:cNvPr id="180" name="Gruppe 179">
                <a:extLst>
                  <a:ext uri="{FF2B5EF4-FFF2-40B4-BE49-F238E27FC236}">
                    <a16:creationId xmlns:a16="http://schemas.microsoft.com/office/drawing/2014/main" id="{C6CB4D29-5512-45AB-8AE7-54A2B24FFDAB}"/>
                  </a:ext>
                </a:extLst>
              </p:cNvPr>
              <p:cNvGrpSpPr/>
              <p:nvPr/>
            </p:nvGrpSpPr>
            <p:grpSpPr>
              <a:xfrm>
                <a:off x="7053110" y="3917891"/>
                <a:ext cx="168029" cy="213816"/>
                <a:chOff x="4852454" y="2916519"/>
                <a:chExt cx="278597" cy="366599"/>
              </a:xfrm>
            </p:grpSpPr>
            <p:sp>
              <p:nvSpPr>
                <p:cNvPr id="189" name="Rektangel 188">
                  <a:extLst>
                    <a:ext uri="{FF2B5EF4-FFF2-40B4-BE49-F238E27FC236}">
                      <a16:creationId xmlns:a16="http://schemas.microsoft.com/office/drawing/2014/main" id="{690EF926-8E4E-4C94-81BA-B39126A21538}"/>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0" name="Rektangel: afrundede hjørner 189">
                  <a:extLst>
                    <a:ext uri="{FF2B5EF4-FFF2-40B4-BE49-F238E27FC236}">
                      <a16:creationId xmlns:a16="http://schemas.microsoft.com/office/drawing/2014/main" id="{1C76BCB5-DD3C-48FD-81DC-501F4BA3F9A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81" name="Rektangel 180">
                <a:extLst>
                  <a:ext uri="{FF2B5EF4-FFF2-40B4-BE49-F238E27FC236}">
                    <a16:creationId xmlns:a16="http://schemas.microsoft.com/office/drawing/2014/main" id="{0483E261-BDD8-44FB-939D-BDD77A12A50C}"/>
                  </a:ext>
                </a:extLst>
              </p:cNvPr>
              <p:cNvSpPr/>
              <p:nvPr/>
            </p:nvSpPr>
            <p:spPr>
              <a:xfrm>
                <a:off x="6776638" y="4131896"/>
                <a:ext cx="720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2" name="Rektangel 181">
                <a:extLst>
                  <a:ext uri="{FF2B5EF4-FFF2-40B4-BE49-F238E27FC236}">
                    <a16:creationId xmlns:a16="http://schemas.microsoft.com/office/drawing/2014/main" id="{B7AB85DD-0B94-4719-B8E1-FF84C9725650}"/>
                  </a:ext>
                </a:extLst>
              </p:cNvPr>
              <p:cNvSpPr/>
              <p:nvPr/>
            </p:nvSpPr>
            <p:spPr>
              <a:xfrm>
                <a:off x="6848638" y="3983458"/>
                <a:ext cx="576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3" name="Rektangel 182">
                <a:extLst>
                  <a:ext uri="{FF2B5EF4-FFF2-40B4-BE49-F238E27FC236}">
                    <a16:creationId xmlns:a16="http://schemas.microsoft.com/office/drawing/2014/main" id="{0433F364-EE0A-41B1-910B-4285E6AB8EFD}"/>
                  </a:ext>
                </a:extLst>
              </p:cNvPr>
              <p:cNvSpPr/>
              <p:nvPr/>
            </p:nvSpPr>
            <p:spPr>
              <a:xfrm rot="5400000">
                <a:off x="684542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4" name="Rektangel 183">
                <a:extLst>
                  <a:ext uri="{FF2B5EF4-FFF2-40B4-BE49-F238E27FC236}">
                    <a16:creationId xmlns:a16="http://schemas.microsoft.com/office/drawing/2014/main" id="{5CDA2FC1-7ECD-4A66-8992-D7191F6B98ED}"/>
                  </a:ext>
                </a:extLst>
              </p:cNvPr>
              <p:cNvSpPr/>
              <p:nvPr/>
            </p:nvSpPr>
            <p:spPr>
              <a:xfrm rot="5400000">
                <a:off x="6964624"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5" name="Rektangel 184">
                <a:extLst>
                  <a:ext uri="{FF2B5EF4-FFF2-40B4-BE49-F238E27FC236}">
                    <a16:creationId xmlns:a16="http://schemas.microsoft.com/office/drawing/2014/main" id="{5FC233F3-5F8F-4777-A426-F5690D25C95E}"/>
                  </a:ext>
                </a:extLst>
              </p:cNvPr>
              <p:cNvSpPr/>
              <p:nvPr/>
            </p:nvSpPr>
            <p:spPr>
              <a:xfrm rot="5400000">
                <a:off x="7083822"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6" name="Rektangel 185">
                <a:extLst>
                  <a:ext uri="{FF2B5EF4-FFF2-40B4-BE49-F238E27FC236}">
                    <a16:creationId xmlns:a16="http://schemas.microsoft.com/office/drawing/2014/main" id="{822C826F-8FED-47E2-93A6-1C14547E4FD6}"/>
                  </a:ext>
                </a:extLst>
              </p:cNvPr>
              <p:cNvSpPr/>
              <p:nvPr/>
            </p:nvSpPr>
            <p:spPr>
              <a:xfrm rot="5400000">
                <a:off x="7203020"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7" name="Rektangel 186">
                <a:extLst>
                  <a:ext uri="{FF2B5EF4-FFF2-40B4-BE49-F238E27FC236}">
                    <a16:creationId xmlns:a16="http://schemas.microsoft.com/office/drawing/2014/main" id="{FBBB47B7-FD89-4844-AC73-A651287E6E50}"/>
                  </a:ext>
                </a:extLst>
              </p:cNvPr>
              <p:cNvSpPr/>
              <p:nvPr/>
            </p:nvSpPr>
            <p:spPr>
              <a:xfrm rot="5400000">
                <a:off x="732221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8" name="Ellipse 187">
                <a:extLst>
                  <a:ext uri="{FF2B5EF4-FFF2-40B4-BE49-F238E27FC236}">
                    <a16:creationId xmlns:a16="http://schemas.microsoft.com/office/drawing/2014/main" id="{60E693F6-19A1-4633-AD83-6F6F08114A3D}"/>
                  </a:ext>
                </a:extLst>
              </p:cNvPr>
              <p:cNvSpPr>
                <a:spLocks noChangeAspect="1"/>
              </p:cNvSpPr>
              <p:nvPr/>
            </p:nvSpPr>
            <p:spPr>
              <a:xfrm>
                <a:off x="7064638" y="3675567"/>
                <a:ext cx="144000" cy="144000"/>
              </a:xfrm>
              <a:prstGeom prst="ellipse">
                <a:avLst/>
              </a:prstGeom>
              <a:solidFill>
                <a:srgbClr val="7E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5" name="Gruppe 144">
              <a:extLst>
                <a:ext uri="{FF2B5EF4-FFF2-40B4-BE49-F238E27FC236}">
                  <a16:creationId xmlns:a16="http://schemas.microsoft.com/office/drawing/2014/main" id="{FAED5B3F-8003-4409-9170-7DF78B6424A2}"/>
                </a:ext>
              </a:extLst>
            </p:cNvPr>
            <p:cNvGrpSpPr/>
            <p:nvPr/>
          </p:nvGrpSpPr>
          <p:grpSpPr>
            <a:xfrm>
              <a:off x="712082" y="5057418"/>
              <a:ext cx="1167307" cy="975758"/>
              <a:chOff x="1501738" y="4933721"/>
              <a:chExt cx="1322399" cy="1099213"/>
            </a:xfrm>
          </p:grpSpPr>
          <p:grpSp>
            <p:nvGrpSpPr>
              <p:cNvPr id="172" name="Gruppe 171">
                <a:extLst>
                  <a:ext uri="{FF2B5EF4-FFF2-40B4-BE49-F238E27FC236}">
                    <a16:creationId xmlns:a16="http://schemas.microsoft.com/office/drawing/2014/main" id="{111E8D71-F817-44D6-9C1D-191C7304314D}"/>
                  </a:ext>
                </a:extLst>
              </p:cNvPr>
              <p:cNvGrpSpPr/>
              <p:nvPr/>
            </p:nvGrpSpPr>
            <p:grpSpPr>
              <a:xfrm>
                <a:off x="2145228" y="5613320"/>
                <a:ext cx="165543" cy="419614"/>
                <a:chOff x="4852454" y="2916519"/>
                <a:chExt cx="278597" cy="366599"/>
              </a:xfrm>
            </p:grpSpPr>
            <p:sp>
              <p:nvSpPr>
                <p:cNvPr id="178" name="Rektangel 177">
                  <a:extLst>
                    <a:ext uri="{FF2B5EF4-FFF2-40B4-BE49-F238E27FC236}">
                      <a16:creationId xmlns:a16="http://schemas.microsoft.com/office/drawing/2014/main" id="{B8AFAFE2-DB25-4CD0-B456-D5BBCB39B7EE}"/>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9" name="Rektangel: afrundede hjørner 178">
                  <a:extLst>
                    <a:ext uri="{FF2B5EF4-FFF2-40B4-BE49-F238E27FC236}">
                      <a16:creationId xmlns:a16="http://schemas.microsoft.com/office/drawing/2014/main" id="{CD844FBB-3353-489A-8EDC-24B7A72EC89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73" name="Ellipse 172">
                <a:extLst>
                  <a:ext uri="{FF2B5EF4-FFF2-40B4-BE49-F238E27FC236}">
                    <a16:creationId xmlns:a16="http://schemas.microsoft.com/office/drawing/2014/main" id="{D03D8823-20D2-4737-9209-AD33B0A585FB}"/>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4" name="Ellipse 173">
                <a:extLst>
                  <a:ext uri="{FF2B5EF4-FFF2-40B4-BE49-F238E27FC236}">
                    <a16:creationId xmlns:a16="http://schemas.microsoft.com/office/drawing/2014/main" id="{E49D68FA-965B-468E-8A31-ED2458CB1CFD}"/>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5" name="Ellipse 174">
                <a:extLst>
                  <a:ext uri="{FF2B5EF4-FFF2-40B4-BE49-F238E27FC236}">
                    <a16:creationId xmlns:a16="http://schemas.microsoft.com/office/drawing/2014/main" id="{44B1EABF-B18F-40F9-8F2F-8107C776C934}"/>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6" name="Ellipse 175">
                <a:extLst>
                  <a:ext uri="{FF2B5EF4-FFF2-40B4-BE49-F238E27FC236}">
                    <a16:creationId xmlns:a16="http://schemas.microsoft.com/office/drawing/2014/main" id="{464E1F01-9AB4-4B9B-B379-88CEFDCC3C9B}"/>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7" name="Ellipse 176">
                <a:extLst>
                  <a:ext uri="{FF2B5EF4-FFF2-40B4-BE49-F238E27FC236}">
                    <a16:creationId xmlns:a16="http://schemas.microsoft.com/office/drawing/2014/main" id="{131760AE-5ABA-4180-A58E-590E4BC68CF2}"/>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6" name="Gruppe 145">
              <a:extLst>
                <a:ext uri="{FF2B5EF4-FFF2-40B4-BE49-F238E27FC236}">
                  <a16:creationId xmlns:a16="http://schemas.microsoft.com/office/drawing/2014/main" id="{B1C0BE65-3403-46C3-946B-607FBB2997DB}"/>
                </a:ext>
              </a:extLst>
            </p:cNvPr>
            <p:cNvGrpSpPr/>
            <p:nvPr/>
          </p:nvGrpSpPr>
          <p:grpSpPr>
            <a:xfrm flipH="1">
              <a:off x="5755173" y="5057418"/>
              <a:ext cx="1032122" cy="975758"/>
              <a:chOff x="1610213" y="4933721"/>
              <a:chExt cx="1169253" cy="1099213"/>
            </a:xfrm>
          </p:grpSpPr>
          <p:grpSp>
            <p:nvGrpSpPr>
              <p:cNvPr id="164" name="Gruppe 163">
                <a:extLst>
                  <a:ext uri="{FF2B5EF4-FFF2-40B4-BE49-F238E27FC236}">
                    <a16:creationId xmlns:a16="http://schemas.microsoft.com/office/drawing/2014/main" id="{99A420E6-34AA-48FC-9927-7AF957A63B33}"/>
                  </a:ext>
                </a:extLst>
              </p:cNvPr>
              <p:cNvGrpSpPr/>
              <p:nvPr/>
            </p:nvGrpSpPr>
            <p:grpSpPr>
              <a:xfrm>
                <a:off x="2145228" y="5613320"/>
                <a:ext cx="165543" cy="419614"/>
                <a:chOff x="4852454" y="2916519"/>
                <a:chExt cx="278597" cy="366599"/>
              </a:xfrm>
            </p:grpSpPr>
            <p:sp>
              <p:nvSpPr>
                <p:cNvPr id="170" name="Rektangel 169">
                  <a:extLst>
                    <a:ext uri="{FF2B5EF4-FFF2-40B4-BE49-F238E27FC236}">
                      <a16:creationId xmlns:a16="http://schemas.microsoft.com/office/drawing/2014/main" id="{DA016C5C-B198-4525-AA9E-D78B08C1E036}"/>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1" name="Rektangel: afrundede hjørner 170">
                  <a:extLst>
                    <a:ext uri="{FF2B5EF4-FFF2-40B4-BE49-F238E27FC236}">
                      <a16:creationId xmlns:a16="http://schemas.microsoft.com/office/drawing/2014/main" id="{10A841C0-B85D-4404-A7CD-00C7FCE9FC53}"/>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5" name="Ellipse 164">
                <a:extLst>
                  <a:ext uri="{FF2B5EF4-FFF2-40B4-BE49-F238E27FC236}">
                    <a16:creationId xmlns:a16="http://schemas.microsoft.com/office/drawing/2014/main" id="{8E24071E-8529-448E-9172-7BB114A254CF}"/>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6" name="Ellipse 165">
                <a:extLst>
                  <a:ext uri="{FF2B5EF4-FFF2-40B4-BE49-F238E27FC236}">
                    <a16:creationId xmlns:a16="http://schemas.microsoft.com/office/drawing/2014/main" id="{DE62949D-E411-42F2-820A-145BD03EB618}"/>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7" name="Ellipse 166">
                <a:extLst>
                  <a:ext uri="{FF2B5EF4-FFF2-40B4-BE49-F238E27FC236}">
                    <a16:creationId xmlns:a16="http://schemas.microsoft.com/office/drawing/2014/main" id="{C2B32690-FDF5-489D-A263-1F92698A2354}"/>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8" name="Ellipse 167">
                <a:extLst>
                  <a:ext uri="{FF2B5EF4-FFF2-40B4-BE49-F238E27FC236}">
                    <a16:creationId xmlns:a16="http://schemas.microsoft.com/office/drawing/2014/main" id="{04ECD115-AB36-4B6D-A02E-930C80A41417}"/>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9" name="Ellipse 168">
                <a:extLst>
                  <a:ext uri="{FF2B5EF4-FFF2-40B4-BE49-F238E27FC236}">
                    <a16:creationId xmlns:a16="http://schemas.microsoft.com/office/drawing/2014/main" id="{39EE2EDA-9870-479C-B06E-51055C61B372}"/>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7" name="Rektangel 146">
              <a:extLst>
                <a:ext uri="{FF2B5EF4-FFF2-40B4-BE49-F238E27FC236}">
                  <a16:creationId xmlns:a16="http://schemas.microsoft.com/office/drawing/2014/main" id="{BCAAEF0F-C32B-4F48-91FA-B449C2DFFDE8}"/>
                </a:ext>
              </a:extLst>
            </p:cNvPr>
            <p:cNvSpPr/>
            <p:nvPr/>
          </p:nvSpPr>
          <p:spPr>
            <a:xfrm>
              <a:off x="5322102" y="3640937"/>
              <a:ext cx="730086" cy="493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 name="Rektangel 147">
              <a:extLst>
                <a:ext uri="{FF2B5EF4-FFF2-40B4-BE49-F238E27FC236}">
                  <a16:creationId xmlns:a16="http://schemas.microsoft.com/office/drawing/2014/main" id="{3B8D0766-FAB3-4C51-89B7-01073DAD33E5}"/>
                </a:ext>
              </a:extLst>
            </p:cNvPr>
            <p:cNvSpPr/>
            <p:nvPr/>
          </p:nvSpPr>
          <p:spPr>
            <a:xfrm rot="5400000">
              <a:off x="3390156" y="4887729"/>
              <a:ext cx="990660" cy="31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 name="Ellipse 148">
              <a:extLst>
                <a:ext uri="{FF2B5EF4-FFF2-40B4-BE49-F238E27FC236}">
                  <a16:creationId xmlns:a16="http://schemas.microsoft.com/office/drawing/2014/main" id="{22DF7275-8392-4902-9E0D-39CACFDD0C62}"/>
                </a:ext>
              </a:extLst>
            </p:cNvPr>
            <p:cNvSpPr>
              <a:spLocks noChangeAspect="1"/>
            </p:cNvSpPr>
            <p:nvPr/>
          </p:nvSpPr>
          <p:spPr>
            <a:xfrm>
              <a:off x="3855561" y="4406743"/>
              <a:ext cx="63556" cy="63914"/>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 name="Heksagon 149">
              <a:extLst>
                <a:ext uri="{FF2B5EF4-FFF2-40B4-BE49-F238E27FC236}">
                  <a16:creationId xmlns:a16="http://schemas.microsoft.com/office/drawing/2014/main" id="{728DE976-C40B-4661-9EF6-6411BFE5238F}"/>
                </a:ext>
              </a:extLst>
            </p:cNvPr>
            <p:cNvSpPr/>
            <p:nvPr/>
          </p:nvSpPr>
          <p:spPr>
            <a:xfrm>
              <a:off x="5362003" y="3016694"/>
              <a:ext cx="650199" cy="176914"/>
            </a:xfrm>
            <a:prstGeom prst="hexagon">
              <a:avLst>
                <a:gd name="adj" fmla="val 108638"/>
                <a:gd name="vf" fmla="val 115470"/>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1" name="Grafik 150" descr="Ringelyd">
              <a:extLst>
                <a:ext uri="{FF2B5EF4-FFF2-40B4-BE49-F238E27FC236}">
                  <a16:creationId xmlns:a16="http://schemas.microsoft.com/office/drawing/2014/main" id="{9706CE64-B29E-4A17-8707-024B488F7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4302" y="2725383"/>
              <a:ext cx="476668" cy="479352"/>
            </a:xfrm>
            <a:prstGeom prst="rect">
              <a:avLst/>
            </a:prstGeom>
          </p:spPr>
        </p:pic>
        <p:sp>
          <p:nvSpPr>
            <p:cNvPr id="152" name="Rektangel 151">
              <a:extLst>
                <a:ext uri="{FF2B5EF4-FFF2-40B4-BE49-F238E27FC236}">
                  <a16:creationId xmlns:a16="http://schemas.microsoft.com/office/drawing/2014/main" id="{8C63612E-0EE9-4B19-9F95-9C65637D304C}"/>
                </a:ext>
              </a:extLst>
            </p:cNvPr>
            <p:cNvSpPr/>
            <p:nvPr/>
          </p:nvSpPr>
          <p:spPr>
            <a:xfrm>
              <a:off x="5557768"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 name="Rektangel 152">
              <a:extLst>
                <a:ext uri="{FF2B5EF4-FFF2-40B4-BE49-F238E27FC236}">
                  <a16:creationId xmlns:a16="http://schemas.microsoft.com/office/drawing/2014/main" id="{F75AE1EC-4D45-4AC6-8C18-F3BE9E007902}"/>
                </a:ext>
              </a:extLst>
            </p:cNvPr>
            <p:cNvSpPr/>
            <p:nvPr/>
          </p:nvSpPr>
          <p:spPr>
            <a:xfrm>
              <a:off x="5795216"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 name="Rektangel 153">
              <a:extLst>
                <a:ext uri="{FF2B5EF4-FFF2-40B4-BE49-F238E27FC236}">
                  <a16:creationId xmlns:a16="http://schemas.microsoft.com/office/drawing/2014/main" id="{2B41A3BA-47C3-4CF8-9945-63100F06EB65}"/>
                </a:ext>
              </a:extLst>
            </p:cNvPr>
            <p:cNvSpPr/>
            <p:nvPr/>
          </p:nvSpPr>
          <p:spPr>
            <a:xfrm>
              <a:off x="5349076"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 name="Rektangel 154">
              <a:extLst>
                <a:ext uri="{FF2B5EF4-FFF2-40B4-BE49-F238E27FC236}">
                  <a16:creationId xmlns:a16="http://schemas.microsoft.com/office/drawing/2014/main" id="{42C193EA-6FEC-4CE2-9D3E-F1FDAD6F5874}"/>
                </a:ext>
              </a:extLst>
            </p:cNvPr>
            <p:cNvSpPr/>
            <p:nvPr/>
          </p:nvSpPr>
          <p:spPr>
            <a:xfrm>
              <a:off x="5993353"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6" name="Rektangel: øverste hjørner afklippet 155">
              <a:extLst>
                <a:ext uri="{FF2B5EF4-FFF2-40B4-BE49-F238E27FC236}">
                  <a16:creationId xmlns:a16="http://schemas.microsoft.com/office/drawing/2014/main" id="{2A8E9387-FFB2-4CAF-86CA-9E5122C4AD0D}"/>
                </a:ext>
              </a:extLst>
            </p:cNvPr>
            <p:cNvSpPr/>
            <p:nvPr/>
          </p:nvSpPr>
          <p:spPr>
            <a:xfrm>
              <a:off x="5380853" y="2758618"/>
              <a:ext cx="612011" cy="241366"/>
            </a:xfrm>
            <a:prstGeom prst="snip2SameRect">
              <a:avLst>
                <a:gd name="adj1" fmla="val 50000"/>
                <a:gd name="adj2" fmla="val 0"/>
              </a:avLst>
            </a:prstGeom>
            <a:gradFill flip="none" rotWithShape="1">
              <a:gsLst>
                <a:gs pos="72000">
                  <a:srgbClr val="4F6D64"/>
                </a:gs>
                <a:gs pos="44000">
                  <a:srgbClr val="44685A"/>
                </a:gs>
                <a:gs pos="0">
                  <a:srgbClr val="477D6B"/>
                </a:gs>
                <a:gs pos="100000">
                  <a:srgbClr val="477D6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7" name="Retvinklet trekant 156">
              <a:extLst>
                <a:ext uri="{FF2B5EF4-FFF2-40B4-BE49-F238E27FC236}">
                  <a16:creationId xmlns:a16="http://schemas.microsoft.com/office/drawing/2014/main" id="{9A284725-A64A-4558-A02E-F9DC6416C325}"/>
                </a:ext>
              </a:extLst>
            </p:cNvPr>
            <p:cNvSpPr/>
            <p:nvPr/>
          </p:nvSpPr>
          <p:spPr>
            <a:xfrm>
              <a:off x="5991756"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8" name="Retvinklet trekant 157">
              <a:extLst>
                <a:ext uri="{FF2B5EF4-FFF2-40B4-BE49-F238E27FC236}">
                  <a16:creationId xmlns:a16="http://schemas.microsoft.com/office/drawing/2014/main" id="{C5C8DD70-CDFC-4480-9A6D-F825C35CE463}"/>
                </a:ext>
              </a:extLst>
            </p:cNvPr>
            <p:cNvSpPr/>
            <p:nvPr/>
          </p:nvSpPr>
          <p:spPr>
            <a:xfrm flipH="1">
              <a:off x="5189225"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9" name="Ellipse 158">
              <a:extLst>
                <a:ext uri="{FF2B5EF4-FFF2-40B4-BE49-F238E27FC236}">
                  <a16:creationId xmlns:a16="http://schemas.microsoft.com/office/drawing/2014/main" id="{E078AA53-43B3-4F41-A565-8C932C239DC8}"/>
                </a:ext>
              </a:extLst>
            </p:cNvPr>
            <p:cNvSpPr>
              <a:spLocks noChangeAspect="1"/>
            </p:cNvSpPr>
            <p:nvPr/>
          </p:nvSpPr>
          <p:spPr>
            <a:xfrm>
              <a:off x="5623681" y="2111604"/>
              <a:ext cx="127112" cy="127827"/>
            </a:xfrm>
            <a:prstGeom prst="ellipse">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0" name="Rektangel 159">
              <a:extLst>
                <a:ext uri="{FF2B5EF4-FFF2-40B4-BE49-F238E27FC236}">
                  <a16:creationId xmlns:a16="http://schemas.microsoft.com/office/drawing/2014/main" id="{CEE1567E-D6C1-469B-AD3A-08D8EC17F332}"/>
                </a:ext>
              </a:extLst>
            </p:cNvPr>
            <p:cNvSpPr/>
            <p:nvPr/>
          </p:nvSpPr>
          <p:spPr>
            <a:xfrm>
              <a:off x="3904932" y="4474627"/>
              <a:ext cx="338992" cy="152357"/>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1" name="Rektangel 160">
              <a:extLst>
                <a:ext uri="{FF2B5EF4-FFF2-40B4-BE49-F238E27FC236}">
                  <a16:creationId xmlns:a16="http://schemas.microsoft.com/office/drawing/2014/main" id="{595B5B60-D7B2-48B0-AA7C-FF0BD61D8455}"/>
                </a:ext>
              </a:extLst>
            </p:cNvPr>
            <p:cNvSpPr/>
            <p:nvPr/>
          </p:nvSpPr>
          <p:spPr>
            <a:xfrm rot="5400000">
              <a:off x="4053167" y="4381988"/>
              <a:ext cx="31957" cy="34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2" name="Rektangel 161">
              <a:extLst>
                <a:ext uri="{FF2B5EF4-FFF2-40B4-BE49-F238E27FC236}">
                  <a16:creationId xmlns:a16="http://schemas.microsoft.com/office/drawing/2014/main" id="{0C9CD93A-78D8-47CA-AD1A-D6774ED75842}"/>
                </a:ext>
              </a:extLst>
            </p:cNvPr>
            <p:cNvSpPr/>
            <p:nvPr/>
          </p:nvSpPr>
          <p:spPr>
            <a:xfrm>
              <a:off x="4012749" y="4474211"/>
              <a:ext cx="31778" cy="152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3" name="Rektangel 162">
              <a:extLst>
                <a:ext uri="{FF2B5EF4-FFF2-40B4-BE49-F238E27FC236}">
                  <a16:creationId xmlns:a16="http://schemas.microsoft.com/office/drawing/2014/main" id="{53374892-E148-42EA-A894-C96186644786}"/>
                </a:ext>
              </a:extLst>
            </p:cNvPr>
            <p:cNvSpPr/>
            <p:nvPr/>
          </p:nvSpPr>
          <p:spPr>
            <a:xfrm>
              <a:off x="5503083" y="2715628"/>
              <a:ext cx="367200" cy="36000"/>
            </a:xfrm>
            <a:prstGeom prst="rect">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 name="Pladsholder til tekst 2">
            <a:extLst>
              <a:ext uri="{FF2B5EF4-FFF2-40B4-BE49-F238E27FC236}">
                <a16:creationId xmlns:a16="http://schemas.microsoft.com/office/drawing/2014/main" id="{17BA97FD-0759-40B5-B7C4-F9AE62B5283A}"/>
              </a:ext>
            </a:extLst>
          </p:cNvPr>
          <p:cNvSpPr>
            <a:spLocks noGrp="1"/>
          </p:cNvSpPr>
          <p:nvPr>
            <p:ph type="body" sz="quarter" idx="12"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grpSp>
        <p:nvGrpSpPr>
          <p:cNvPr id="402" name="Gruppe 401">
            <a:extLst>
              <a:ext uri="{FF2B5EF4-FFF2-40B4-BE49-F238E27FC236}">
                <a16:creationId xmlns:a16="http://schemas.microsoft.com/office/drawing/2014/main" id="{BBCD4F5C-CE7E-4168-A21E-C023293FE903}"/>
              </a:ext>
            </a:extLst>
          </p:cNvPr>
          <p:cNvGrpSpPr/>
          <p:nvPr userDrawn="1"/>
        </p:nvGrpSpPr>
        <p:grpSpPr>
          <a:xfrm>
            <a:off x="6270980" y="1977069"/>
            <a:ext cx="2046398" cy="794493"/>
            <a:chOff x="6270980" y="1977069"/>
            <a:chExt cx="2046398" cy="794493"/>
          </a:xfrm>
        </p:grpSpPr>
        <p:sp>
          <p:nvSpPr>
            <p:cNvPr id="403" name="Ellipse 402">
              <a:extLst>
                <a:ext uri="{FF2B5EF4-FFF2-40B4-BE49-F238E27FC236}">
                  <a16:creationId xmlns:a16="http://schemas.microsoft.com/office/drawing/2014/main" id="{549A09DB-0CAB-40AC-9466-AB0D31C62650}"/>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4" name="Ellipse 403">
              <a:extLst>
                <a:ext uri="{FF2B5EF4-FFF2-40B4-BE49-F238E27FC236}">
                  <a16:creationId xmlns:a16="http://schemas.microsoft.com/office/drawing/2014/main" id="{76660E34-E935-42CA-A4E0-98198D2AF10E}"/>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5" name="Ellipse 404">
              <a:extLst>
                <a:ext uri="{FF2B5EF4-FFF2-40B4-BE49-F238E27FC236}">
                  <a16:creationId xmlns:a16="http://schemas.microsoft.com/office/drawing/2014/main" id="{C6B804D5-93C9-4B96-91CE-CB049CD80C51}"/>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6" name="Ellipse 405">
              <a:extLst>
                <a:ext uri="{FF2B5EF4-FFF2-40B4-BE49-F238E27FC236}">
                  <a16:creationId xmlns:a16="http://schemas.microsoft.com/office/drawing/2014/main" id="{2BE294E7-7F92-4AEC-BD2C-AC06B8CFAB0E}"/>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7" name="Ellipse 406">
              <a:extLst>
                <a:ext uri="{FF2B5EF4-FFF2-40B4-BE49-F238E27FC236}">
                  <a16:creationId xmlns:a16="http://schemas.microsoft.com/office/drawing/2014/main" id="{E881BD8C-4992-428B-9BE0-DA6B564DFC2A}"/>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Ellipse 407">
              <a:extLst>
                <a:ext uri="{FF2B5EF4-FFF2-40B4-BE49-F238E27FC236}">
                  <a16:creationId xmlns:a16="http://schemas.microsoft.com/office/drawing/2014/main" id="{661A7E59-9B48-4EEA-AB1B-ED5E9A7989E2}"/>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Tree>
    <p:extLst>
      <p:ext uri="{BB962C8B-B14F-4D97-AF65-F5344CB8AC3E}">
        <p14:creationId xmlns:p14="http://schemas.microsoft.com/office/powerpoint/2010/main" val="25390442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ådhus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397" name="Gruppe 396">
            <a:extLst>
              <a:ext uri="{FF2B5EF4-FFF2-40B4-BE49-F238E27FC236}">
                <a16:creationId xmlns:a16="http://schemas.microsoft.com/office/drawing/2014/main" id="{87DD6165-4E1E-4413-B3C2-597A1B64D0C8}"/>
              </a:ext>
            </a:extLst>
          </p:cNvPr>
          <p:cNvGrpSpPr>
            <a:grpSpLocks noChangeAspect="1"/>
          </p:cNvGrpSpPr>
          <p:nvPr userDrawn="1"/>
        </p:nvGrpSpPr>
        <p:grpSpPr>
          <a:xfrm flipH="1">
            <a:off x="9330607" y="2347657"/>
            <a:ext cx="1892210" cy="693435"/>
            <a:chOff x="7698172" y="1860827"/>
            <a:chExt cx="2046398" cy="794493"/>
          </a:xfrm>
        </p:grpSpPr>
        <p:sp>
          <p:nvSpPr>
            <p:cNvPr id="398" name="Ellipse 397">
              <a:extLst>
                <a:ext uri="{FF2B5EF4-FFF2-40B4-BE49-F238E27FC236}">
                  <a16:creationId xmlns:a16="http://schemas.microsoft.com/office/drawing/2014/main" id="{98C07B42-AE6A-4837-BCA4-8CC0CA99C07A}"/>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9" name="Ellipse 398">
              <a:extLst>
                <a:ext uri="{FF2B5EF4-FFF2-40B4-BE49-F238E27FC236}">
                  <a16:creationId xmlns:a16="http://schemas.microsoft.com/office/drawing/2014/main" id="{1593D651-8EA5-4F32-A99B-CC593B73D6B5}"/>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0" name="Ellipse 399">
              <a:extLst>
                <a:ext uri="{FF2B5EF4-FFF2-40B4-BE49-F238E27FC236}">
                  <a16:creationId xmlns:a16="http://schemas.microsoft.com/office/drawing/2014/main" id="{ADB31D50-A5DF-4BFC-A62E-531D52ED79EF}"/>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1" name="Ellipse 400">
              <a:extLst>
                <a:ext uri="{FF2B5EF4-FFF2-40B4-BE49-F238E27FC236}">
                  <a16:creationId xmlns:a16="http://schemas.microsoft.com/office/drawing/2014/main" id="{D4208CE4-871D-4E6B-9E4E-05E6613264EB}"/>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2" name="Ellipse 401">
              <a:extLst>
                <a:ext uri="{FF2B5EF4-FFF2-40B4-BE49-F238E27FC236}">
                  <a16:creationId xmlns:a16="http://schemas.microsoft.com/office/drawing/2014/main" id="{B96C0578-97A7-420F-8816-4E9798EDA332}"/>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3" name="Ellipse 402">
              <a:extLst>
                <a:ext uri="{FF2B5EF4-FFF2-40B4-BE49-F238E27FC236}">
                  <a16:creationId xmlns:a16="http://schemas.microsoft.com/office/drawing/2014/main" id="{6E38495F-8EBB-453F-A8E1-7EE8B88D5809}"/>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8" name="Gruppe 7">
            <a:extLst>
              <a:ext uri="{FF2B5EF4-FFF2-40B4-BE49-F238E27FC236}">
                <a16:creationId xmlns:a16="http://schemas.microsoft.com/office/drawing/2014/main" id="{209FB825-220A-48FA-A6D1-E9A6C5AEF9C1}"/>
              </a:ext>
            </a:extLst>
          </p:cNvPr>
          <p:cNvGrpSpPr/>
          <p:nvPr userDrawn="1"/>
        </p:nvGrpSpPr>
        <p:grpSpPr>
          <a:xfrm>
            <a:off x="6443096" y="2874413"/>
            <a:ext cx="4767787" cy="2971852"/>
            <a:chOff x="712082" y="2111604"/>
            <a:chExt cx="6075213" cy="3923488"/>
          </a:xfrm>
        </p:grpSpPr>
        <p:sp>
          <p:nvSpPr>
            <p:cNvPr id="9" name="Rektangel: afrundede hjørner 8">
              <a:extLst>
                <a:ext uri="{FF2B5EF4-FFF2-40B4-BE49-F238E27FC236}">
                  <a16:creationId xmlns:a16="http://schemas.microsoft.com/office/drawing/2014/main" id="{D12915CE-017F-4839-9114-B988E231832D}"/>
                </a:ext>
              </a:extLst>
            </p:cNvPr>
            <p:cNvSpPr/>
            <p:nvPr/>
          </p:nvSpPr>
          <p:spPr>
            <a:xfrm>
              <a:off x="5666845" y="2201220"/>
              <a:ext cx="40786" cy="479352"/>
            </a:xfrm>
            <a:prstGeom prst="roundRect">
              <a:avLst>
                <a:gd name="adj" fmla="val 32882"/>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afrundede hjørner 9">
              <a:extLst>
                <a:ext uri="{FF2B5EF4-FFF2-40B4-BE49-F238E27FC236}">
                  <a16:creationId xmlns:a16="http://schemas.microsoft.com/office/drawing/2014/main" id="{3B7CC597-79A8-4ECC-A362-62EE66962B07}"/>
                </a:ext>
              </a:extLst>
            </p:cNvPr>
            <p:cNvSpPr/>
            <p:nvPr/>
          </p:nvSpPr>
          <p:spPr>
            <a:xfrm>
              <a:off x="5594613" y="2584720"/>
              <a:ext cx="185142" cy="273382"/>
            </a:xfrm>
            <a:prstGeom prst="roundRect">
              <a:avLst>
                <a:gd name="adj" fmla="val 3288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75E23005-5306-4743-A369-75D0D8F3AA49}"/>
                </a:ext>
              </a:extLst>
            </p:cNvPr>
            <p:cNvSpPr/>
            <p:nvPr/>
          </p:nvSpPr>
          <p:spPr>
            <a:xfrm>
              <a:off x="5503218" y="2638500"/>
              <a:ext cx="367281" cy="273382"/>
            </a:xfrm>
            <a:prstGeom prst="roundRect">
              <a:avLst>
                <a:gd name="adj" fmla="val 32882"/>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3" name="Gruppe 12">
              <a:extLst>
                <a:ext uri="{FF2B5EF4-FFF2-40B4-BE49-F238E27FC236}">
                  <a16:creationId xmlns:a16="http://schemas.microsoft.com/office/drawing/2014/main" id="{1FD8A96C-FFB6-4902-A26D-1A5FDA42DFEF}"/>
                </a:ext>
              </a:extLst>
            </p:cNvPr>
            <p:cNvGrpSpPr/>
            <p:nvPr/>
          </p:nvGrpSpPr>
          <p:grpSpPr>
            <a:xfrm>
              <a:off x="2852905" y="4409245"/>
              <a:ext cx="1032122" cy="975758"/>
              <a:chOff x="1610213" y="4933721"/>
              <a:chExt cx="1169253" cy="1099213"/>
            </a:xfrm>
          </p:grpSpPr>
          <p:grpSp>
            <p:nvGrpSpPr>
              <p:cNvPr id="387" name="Gruppe 386">
                <a:extLst>
                  <a:ext uri="{FF2B5EF4-FFF2-40B4-BE49-F238E27FC236}">
                    <a16:creationId xmlns:a16="http://schemas.microsoft.com/office/drawing/2014/main" id="{4BE69B33-6A0F-461B-AD97-8BAC60632EB8}"/>
                  </a:ext>
                </a:extLst>
              </p:cNvPr>
              <p:cNvGrpSpPr/>
              <p:nvPr/>
            </p:nvGrpSpPr>
            <p:grpSpPr>
              <a:xfrm>
                <a:off x="2145228" y="5613320"/>
                <a:ext cx="165543" cy="419614"/>
                <a:chOff x="4852454" y="2916519"/>
                <a:chExt cx="278597" cy="366599"/>
              </a:xfrm>
            </p:grpSpPr>
            <p:sp>
              <p:nvSpPr>
                <p:cNvPr id="393" name="Rektangel 392">
                  <a:extLst>
                    <a:ext uri="{FF2B5EF4-FFF2-40B4-BE49-F238E27FC236}">
                      <a16:creationId xmlns:a16="http://schemas.microsoft.com/office/drawing/2014/main" id="{EA8A4F5E-C08D-4F3E-83CC-7160CCC2B9EC}"/>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4" name="Rektangel: afrundede hjørner 393">
                  <a:extLst>
                    <a:ext uri="{FF2B5EF4-FFF2-40B4-BE49-F238E27FC236}">
                      <a16:creationId xmlns:a16="http://schemas.microsoft.com/office/drawing/2014/main" id="{616B30AF-441E-405F-B45D-63D1D6DE67F4}"/>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88" name="Ellipse 387">
                <a:extLst>
                  <a:ext uri="{FF2B5EF4-FFF2-40B4-BE49-F238E27FC236}">
                    <a16:creationId xmlns:a16="http://schemas.microsoft.com/office/drawing/2014/main" id="{CBFEC183-09F6-4E44-8714-84DB92B2F03E}"/>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9" name="Ellipse 388">
                <a:extLst>
                  <a:ext uri="{FF2B5EF4-FFF2-40B4-BE49-F238E27FC236}">
                    <a16:creationId xmlns:a16="http://schemas.microsoft.com/office/drawing/2014/main" id="{414CDBAA-F375-4AB1-853D-6F674C111FAB}"/>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0" name="Ellipse 389">
                <a:extLst>
                  <a:ext uri="{FF2B5EF4-FFF2-40B4-BE49-F238E27FC236}">
                    <a16:creationId xmlns:a16="http://schemas.microsoft.com/office/drawing/2014/main" id="{49A05CC0-2FA9-485A-B9C3-066E0A087D2A}"/>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1" name="Ellipse 390">
                <a:extLst>
                  <a:ext uri="{FF2B5EF4-FFF2-40B4-BE49-F238E27FC236}">
                    <a16:creationId xmlns:a16="http://schemas.microsoft.com/office/drawing/2014/main" id="{5CBC264F-1743-4DA0-9514-A049FBDA5B69}"/>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2" name="Ellipse 391">
                <a:extLst>
                  <a:ext uri="{FF2B5EF4-FFF2-40B4-BE49-F238E27FC236}">
                    <a16:creationId xmlns:a16="http://schemas.microsoft.com/office/drawing/2014/main" id="{E0F5E750-A5E6-4319-B73B-ECDB8BFED003}"/>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 name="Gruppe 13">
              <a:extLst>
                <a:ext uri="{FF2B5EF4-FFF2-40B4-BE49-F238E27FC236}">
                  <a16:creationId xmlns:a16="http://schemas.microsoft.com/office/drawing/2014/main" id="{76CB85A7-D23B-402F-872F-4B4CC09D3C39}"/>
                </a:ext>
              </a:extLst>
            </p:cNvPr>
            <p:cNvGrpSpPr/>
            <p:nvPr/>
          </p:nvGrpSpPr>
          <p:grpSpPr>
            <a:xfrm flipH="1">
              <a:off x="4708158" y="4232264"/>
              <a:ext cx="1032122" cy="975758"/>
              <a:chOff x="1610213" y="4933721"/>
              <a:chExt cx="1169253" cy="1099213"/>
            </a:xfrm>
          </p:grpSpPr>
          <p:grpSp>
            <p:nvGrpSpPr>
              <p:cNvPr id="379" name="Gruppe 378">
                <a:extLst>
                  <a:ext uri="{FF2B5EF4-FFF2-40B4-BE49-F238E27FC236}">
                    <a16:creationId xmlns:a16="http://schemas.microsoft.com/office/drawing/2014/main" id="{CD71C443-C53E-4435-A672-34EBE422BBEC}"/>
                  </a:ext>
                </a:extLst>
              </p:cNvPr>
              <p:cNvGrpSpPr/>
              <p:nvPr/>
            </p:nvGrpSpPr>
            <p:grpSpPr>
              <a:xfrm>
                <a:off x="2145228" y="5613320"/>
                <a:ext cx="165543" cy="419614"/>
                <a:chOff x="4852454" y="2916519"/>
                <a:chExt cx="278597" cy="366599"/>
              </a:xfrm>
            </p:grpSpPr>
            <p:sp>
              <p:nvSpPr>
                <p:cNvPr id="385" name="Rektangel 384">
                  <a:extLst>
                    <a:ext uri="{FF2B5EF4-FFF2-40B4-BE49-F238E27FC236}">
                      <a16:creationId xmlns:a16="http://schemas.microsoft.com/office/drawing/2014/main" id="{5D850C96-F3F9-4F41-858A-1DB87CF271D6}"/>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6" name="Rektangel: afrundede hjørner 385">
                  <a:extLst>
                    <a:ext uri="{FF2B5EF4-FFF2-40B4-BE49-F238E27FC236}">
                      <a16:creationId xmlns:a16="http://schemas.microsoft.com/office/drawing/2014/main" id="{4A429EE3-7A63-41AC-8AB9-68379B66C2BE}"/>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80" name="Ellipse 379">
                <a:extLst>
                  <a:ext uri="{FF2B5EF4-FFF2-40B4-BE49-F238E27FC236}">
                    <a16:creationId xmlns:a16="http://schemas.microsoft.com/office/drawing/2014/main" id="{EC9227BD-3396-4B5F-8F18-04B480FA0A1A}"/>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1" name="Ellipse 380">
                <a:extLst>
                  <a:ext uri="{FF2B5EF4-FFF2-40B4-BE49-F238E27FC236}">
                    <a16:creationId xmlns:a16="http://schemas.microsoft.com/office/drawing/2014/main" id="{0C49A90A-535D-4ED6-947D-1BFC15A21AA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2" name="Ellipse 381">
                <a:extLst>
                  <a:ext uri="{FF2B5EF4-FFF2-40B4-BE49-F238E27FC236}">
                    <a16:creationId xmlns:a16="http://schemas.microsoft.com/office/drawing/2014/main" id="{818C8BDE-F9E2-43FA-897D-84FF4EF3EA9E}"/>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3" name="Ellipse 382">
                <a:extLst>
                  <a:ext uri="{FF2B5EF4-FFF2-40B4-BE49-F238E27FC236}">
                    <a16:creationId xmlns:a16="http://schemas.microsoft.com/office/drawing/2014/main" id="{6B41002B-B795-4B5E-B00C-F986EA1BD58C}"/>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4" name="Ellipse 383">
                <a:extLst>
                  <a:ext uri="{FF2B5EF4-FFF2-40B4-BE49-F238E27FC236}">
                    <a16:creationId xmlns:a16="http://schemas.microsoft.com/office/drawing/2014/main" id="{CA459810-9B4D-42AA-86B4-EFEA010AC3DA}"/>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5" name="Gruppe 14">
              <a:extLst>
                <a:ext uri="{FF2B5EF4-FFF2-40B4-BE49-F238E27FC236}">
                  <a16:creationId xmlns:a16="http://schemas.microsoft.com/office/drawing/2014/main" id="{06B4B2F8-BBD8-4854-8738-0ED5CF3ECA6F}"/>
                </a:ext>
              </a:extLst>
            </p:cNvPr>
            <p:cNvGrpSpPr/>
            <p:nvPr/>
          </p:nvGrpSpPr>
          <p:grpSpPr>
            <a:xfrm>
              <a:off x="1654814" y="4240269"/>
              <a:ext cx="1167307" cy="975758"/>
              <a:chOff x="1501738" y="4933721"/>
              <a:chExt cx="1322399" cy="1099213"/>
            </a:xfrm>
          </p:grpSpPr>
          <p:grpSp>
            <p:nvGrpSpPr>
              <p:cNvPr id="371" name="Gruppe 370">
                <a:extLst>
                  <a:ext uri="{FF2B5EF4-FFF2-40B4-BE49-F238E27FC236}">
                    <a16:creationId xmlns:a16="http://schemas.microsoft.com/office/drawing/2014/main" id="{7435F622-C51B-4B7F-9C1F-9A9E535A82C7}"/>
                  </a:ext>
                </a:extLst>
              </p:cNvPr>
              <p:cNvGrpSpPr/>
              <p:nvPr/>
            </p:nvGrpSpPr>
            <p:grpSpPr>
              <a:xfrm>
                <a:off x="2145228" y="5613320"/>
                <a:ext cx="165543" cy="419614"/>
                <a:chOff x="4852454" y="2916519"/>
                <a:chExt cx="278597" cy="366599"/>
              </a:xfrm>
            </p:grpSpPr>
            <p:sp>
              <p:nvSpPr>
                <p:cNvPr id="377" name="Rektangel 376">
                  <a:extLst>
                    <a:ext uri="{FF2B5EF4-FFF2-40B4-BE49-F238E27FC236}">
                      <a16:creationId xmlns:a16="http://schemas.microsoft.com/office/drawing/2014/main" id="{F430B710-4439-4CB2-9C83-8297C479F18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8" name="Rektangel: afrundede hjørner 377">
                  <a:extLst>
                    <a:ext uri="{FF2B5EF4-FFF2-40B4-BE49-F238E27FC236}">
                      <a16:creationId xmlns:a16="http://schemas.microsoft.com/office/drawing/2014/main" id="{680CDE23-D095-43BD-82BA-B7C065D3FE3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72" name="Ellipse 371">
                <a:extLst>
                  <a:ext uri="{FF2B5EF4-FFF2-40B4-BE49-F238E27FC236}">
                    <a16:creationId xmlns:a16="http://schemas.microsoft.com/office/drawing/2014/main" id="{CB9CE901-2022-4043-935F-730EDD6302FB}"/>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3" name="Ellipse 372">
                <a:extLst>
                  <a:ext uri="{FF2B5EF4-FFF2-40B4-BE49-F238E27FC236}">
                    <a16:creationId xmlns:a16="http://schemas.microsoft.com/office/drawing/2014/main" id="{48B392EA-00D1-4118-BD73-5BF127A5F459}"/>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4" name="Ellipse 373">
                <a:extLst>
                  <a:ext uri="{FF2B5EF4-FFF2-40B4-BE49-F238E27FC236}">
                    <a16:creationId xmlns:a16="http://schemas.microsoft.com/office/drawing/2014/main" id="{21004C8B-440B-4AB0-ADCB-82F72D54C33A}"/>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5" name="Ellipse 374">
                <a:extLst>
                  <a:ext uri="{FF2B5EF4-FFF2-40B4-BE49-F238E27FC236}">
                    <a16:creationId xmlns:a16="http://schemas.microsoft.com/office/drawing/2014/main" id="{9F0CAA2B-5081-4E62-913E-16EC62AD5993}"/>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6" name="Ellipse 375">
                <a:extLst>
                  <a:ext uri="{FF2B5EF4-FFF2-40B4-BE49-F238E27FC236}">
                    <a16:creationId xmlns:a16="http://schemas.microsoft.com/office/drawing/2014/main" id="{266454EB-8A46-4978-BC52-1A3DDA29D0F2}"/>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 name="Rektangel 15">
              <a:extLst>
                <a:ext uri="{FF2B5EF4-FFF2-40B4-BE49-F238E27FC236}">
                  <a16:creationId xmlns:a16="http://schemas.microsoft.com/office/drawing/2014/main" id="{ACE4BA10-47BA-494C-9915-AEE6711DAF5F}"/>
                </a:ext>
              </a:extLst>
            </p:cNvPr>
            <p:cNvSpPr/>
            <p:nvPr/>
          </p:nvSpPr>
          <p:spPr>
            <a:xfrm>
              <a:off x="5349022" y="3608934"/>
              <a:ext cx="676596" cy="49331"/>
            </a:xfrm>
            <a:prstGeom prst="rect">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ktangel 16">
              <a:extLst>
                <a:ext uri="{FF2B5EF4-FFF2-40B4-BE49-F238E27FC236}">
                  <a16:creationId xmlns:a16="http://schemas.microsoft.com/office/drawing/2014/main" id="{EAD5F2BE-4E82-484A-AA72-8EE9873A11DD}"/>
                </a:ext>
              </a:extLst>
            </p:cNvPr>
            <p:cNvSpPr/>
            <p:nvPr/>
          </p:nvSpPr>
          <p:spPr>
            <a:xfrm>
              <a:off x="5369458" y="3024191"/>
              <a:ext cx="635557" cy="151986"/>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ektangel 17">
              <a:extLst>
                <a:ext uri="{FF2B5EF4-FFF2-40B4-BE49-F238E27FC236}">
                  <a16:creationId xmlns:a16="http://schemas.microsoft.com/office/drawing/2014/main" id="{A23C0407-1781-4843-961B-B7DF99D4C204}"/>
                </a:ext>
              </a:extLst>
            </p:cNvPr>
            <p:cNvSpPr/>
            <p:nvPr/>
          </p:nvSpPr>
          <p:spPr>
            <a:xfrm>
              <a:off x="5322102" y="3649311"/>
              <a:ext cx="730271" cy="2383866"/>
            </a:xfrm>
            <a:prstGeom prst="rect">
              <a:avLst/>
            </a:prstGeom>
            <a:gradFill flip="none" rotWithShape="1">
              <a:gsLst>
                <a:gs pos="63000">
                  <a:srgbClr val="A66262"/>
                </a:gs>
                <a:gs pos="21000">
                  <a:srgbClr val="9D4949"/>
                </a:gs>
                <a:gs pos="0">
                  <a:srgbClr val="A66262"/>
                </a:gs>
                <a:gs pos="100000">
                  <a:srgbClr val="9D494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Rektangel 18">
              <a:extLst>
                <a:ext uri="{FF2B5EF4-FFF2-40B4-BE49-F238E27FC236}">
                  <a16:creationId xmlns:a16="http://schemas.microsoft.com/office/drawing/2014/main" id="{9323A793-FEF2-4C15-8DBF-F2272A972C84}"/>
                </a:ext>
              </a:extLst>
            </p:cNvPr>
            <p:cNvSpPr/>
            <p:nvPr/>
          </p:nvSpPr>
          <p:spPr>
            <a:xfrm>
              <a:off x="1827227" y="4970502"/>
              <a:ext cx="4119074" cy="1051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20" name="Gruppe 19">
              <a:extLst>
                <a:ext uri="{FF2B5EF4-FFF2-40B4-BE49-F238E27FC236}">
                  <a16:creationId xmlns:a16="http://schemas.microsoft.com/office/drawing/2014/main" id="{2CE29CAA-5E81-4346-B2C2-F9BFEF247DA2}"/>
                </a:ext>
              </a:extLst>
            </p:cNvPr>
            <p:cNvGrpSpPr/>
            <p:nvPr/>
          </p:nvGrpSpPr>
          <p:grpSpPr>
            <a:xfrm>
              <a:off x="1698371" y="4660669"/>
              <a:ext cx="4376784" cy="325426"/>
              <a:chOff x="1209635" y="3152432"/>
              <a:chExt cx="9240230" cy="585788"/>
            </a:xfrm>
          </p:grpSpPr>
          <p:sp>
            <p:nvSpPr>
              <p:cNvPr id="368" name="Retvinklet trekant 367">
                <a:extLst>
                  <a:ext uri="{FF2B5EF4-FFF2-40B4-BE49-F238E27FC236}">
                    <a16:creationId xmlns:a16="http://schemas.microsoft.com/office/drawing/2014/main" id="{AA6CEFBF-FBD7-4E5F-8328-AD416249F345}"/>
                  </a:ext>
                </a:extLst>
              </p:cNvPr>
              <p:cNvSpPr/>
              <p:nvPr/>
            </p:nvSpPr>
            <p:spPr>
              <a:xfrm>
                <a:off x="9572041"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9" name="Rektangel 368">
                <a:extLst>
                  <a:ext uri="{FF2B5EF4-FFF2-40B4-BE49-F238E27FC236}">
                    <a16:creationId xmlns:a16="http://schemas.microsoft.com/office/drawing/2014/main" id="{BD584DE1-DAC4-4348-852F-F9E38DB98C11}"/>
                  </a:ext>
                </a:extLst>
              </p:cNvPr>
              <p:cNvSpPr/>
              <p:nvPr/>
            </p:nvSpPr>
            <p:spPr>
              <a:xfrm>
                <a:off x="2087459" y="3152432"/>
                <a:ext cx="7484582" cy="585788"/>
              </a:xfrm>
              <a:prstGeom prst="rect">
                <a:avLst/>
              </a:prstGeom>
              <a:gradFill flip="none" rotWithShape="1">
                <a:gsLst>
                  <a:gs pos="0">
                    <a:srgbClr val="9D4949"/>
                  </a:gs>
                  <a:gs pos="24000">
                    <a:srgbClr val="874A49"/>
                  </a:gs>
                  <a:gs pos="53000">
                    <a:srgbClr val="9D4949"/>
                  </a:gs>
                  <a:gs pos="76000">
                    <a:srgbClr val="874A49"/>
                  </a:gs>
                  <a:gs pos="100000">
                    <a:srgbClr val="9D49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0" name="Retvinklet trekant 369">
                <a:extLst>
                  <a:ext uri="{FF2B5EF4-FFF2-40B4-BE49-F238E27FC236}">
                    <a16:creationId xmlns:a16="http://schemas.microsoft.com/office/drawing/2014/main" id="{1A865442-CDE4-4268-A59E-F1DF2C034D71}"/>
                  </a:ext>
                </a:extLst>
              </p:cNvPr>
              <p:cNvSpPr/>
              <p:nvPr/>
            </p:nvSpPr>
            <p:spPr>
              <a:xfrm flipH="1">
                <a:off x="1209635"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1" name="Rektangel 20">
              <a:extLst>
                <a:ext uri="{FF2B5EF4-FFF2-40B4-BE49-F238E27FC236}">
                  <a16:creationId xmlns:a16="http://schemas.microsoft.com/office/drawing/2014/main" id="{66396729-BCBD-4A52-8790-017196F5F590}"/>
                </a:ext>
              </a:extLst>
            </p:cNvPr>
            <p:cNvSpPr/>
            <p:nvPr/>
          </p:nvSpPr>
          <p:spPr>
            <a:xfrm>
              <a:off x="1698371" y="5054175"/>
              <a:ext cx="4376784" cy="25399"/>
            </a:xfrm>
            <a:prstGeom prst="rect">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ktangel 21">
              <a:extLst>
                <a:ext uri="{FF2B5EF4-FFF2-40B4-BE49-F238E27FC236}">
                  <a16:creationId xmlns:a16="http://schemas.microsoft.com/office/drawing/2014/main" id="{AA5FBF21-4DE4-4DA8-A04C-53B6BB8EA6FE}"/>
                </a:ext>
              </a:extLst>
            </p:cNvPr>
            <p:cNvSpPr/>
            <p:nvPr/>
          </p:nvSpPr>
          <p:spPr>
            <a:xfrm>
              <a:off x="1718358" y="5079574"/>
              <a:ext cx="4336810" cy="953603"/>
            </a:xfrm>
            <a:prstGeom prst="rect">
              <a:avLst/>
            </a:prstGeom>
            <a:gradFill flip="none" rotWithShape="1">
              <a:gsLst>
                <a:gs pos="63000">
                  <a:srgbClr val="A66262"/>
                </a:gs>
                <a:gs pos="21000">
                  <a:srgbClr val="9D4949"/>
                </a:gs>
                <a:gs pos="0">
                  <a:srgbClr val="945E5E"/>
                </a:gs>
                <a:gs pos="100000">
                  <a:srgbClr val="945E5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23" name="Gruppe 22">
              <a:extLst>
                <a:ext uri="{FF2B5EF4-FFF2-40B4-BE49-F238E27FC236}">
                  <a16:creationId xmlns:a16="http://schemas.microsoft.com/office/drawing/2014/main" id="{DB1B58F9-A653-40BF-8AD7-2EB84B53AA24}"/>
                </a:ext>
              </a:extLst>
            </p:cNvPr>
            <p:cNvGrpSpPr/>
            <p:nvPr/>
          </p:nvGrpSpPr>
          <p:grpSpPr>
            <a:xfrm>
              <a:off x="1827227" y="5182532"/>
              <a:ext cx="110215" cy="202903"/>
              <a:chOff x="1758507" y="5170209"/>
              <a:chExt cx="156925" cy="285896"/>
            </a:xfrm>
          </p:grpSpPr>
          <p:sp>
            <p:nvSpPr>
              <p:cNvPr id="365" name="Rektangel 364">
                <a:extLst>
                  <a:ext uri="{FF2B5EF4-FFF2-40B4-BE49-F238E27FC236}">
                    <a16:creationId xmlns:a16="http://schemas.microsoft.com/office/drawing/2014/main" id="{67A62152-E40F-4211-9440-07C34FC8100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6" name="Lige forbindelse 365">
                <a:extLst>
                  <a:ext uri="{FF2B5EF4-FFF2-40B4-BE49-F238E27FC236}">
                    <a16:creationId xmlns:a16="http://schemas.microsoft.com/office/drawing/2014/main" id="{96B8406A-0265-4C4C-8241-1A05382B7268}"/>
                  </a:ext>
                </a:extLst>
              </p:cNvPr>
              <p:cNvCxnSpPr>
                <a:cxnSpLocks/>
                <a:stCxn id="365" idx="0"/>
                <a:endCxn id="36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7" name="Lige forbindelse 366">
                <a:extLst>
                  <a:ext uri="{FF2B5EF4-FFF2-40B4-BE49-F238E27FC236}">
                    <a16:creationId xmlns:a16="http://schemas.microsoft.com/office/drawing/2014/main" id="{9AF71B64-D1F2-43F7-B0D9-75EF6483507D}"/>
                  </a:ext>
                </a:extLst>
              </p:cNvPr>
              <p:cNvCxnSpPr>
                <a:cxnSpLocks/>
                <a:stCxn id="365" idx="1"/>
                <a:endCxn id="36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A24DF649-D3F7-4864-8FFA-1BF208AE06EF}"/>
                </a:ext>
              </a:extLst>
            </p:cNvPr>
            <p:cNvGrpSpPr/>
            <p:nvPr/>
          </p:nvGrpSpPr>
          <p:grpSpPr>
            <a:xfrm>
              <a:off x="2018117" y="5182532"/>
              <a:ext cx="110215" cy="202903"/>
              <a:chOff x="1758507" y="5170209"/>
              <a:chExt cx="156925" cy="285896"/>
            </a:xfrm>
          </p:grpSpPr>
          <p:sp>
            <p:nvSpPr>
              <p:cNvPr id="362" name="Rektangel 361">
                <a:extLst>
                  <a:ext uri="{FF2B5EF4-FFF2-40B4-BE49-F238E27FC236}">
                    <a16:creationId xmlns:a16="http://schemas.microsoft.com/office/drawing/2014/main" id="{39484904-D904-46D7-A960-CBA002D8138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3" name="Lige forbindelse 362">
                <a:extLst>
                  <a:ext uri="{FF2B5EF4-FFF2-40B4-BE49-F238E27FC236}">
                    <a16:creationId xmlns:a16="http://schemas.microsoft.com/office/drawing/2014/main" id="{11D2B54A-410B-4B07-9EAB-B567D52DE7C6}"/>
                  </a:ext>
                </a:extLst>
              </p:cNvPr>
              <p:cNvCxnSpPr>
                <a:cxnSpLocks/>
                <a:stCxn id="362" idx="0"/>
                <a:endCxn id="36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4" name="Lige forbindelse 363">
                <a:extLst>
                  <a:ext uri="{FF2B5EF4-FFF2-40B4-BE49-F238E27FC236}">
                    <a16:creationId xmlns:a16="http://schemas.microsoft.com/office/drawing/2014/main" id="{A86CC369-AB9B-4A54-A534-66D473F16A9E}"/>
                  </a:ext>
                </a:extLst>
              </p:cNvPr>
              <p:cNvCxnSpPr>
                <a:cxnSpLocks/>
                <a:stCxn id="362" idx="1"/>
                <a:endCxn id="36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34052C9A-DAC0-4830-AE4C-8B4893A49835}"/>
                </a:ext>
              </a:extLst>
            </p:cNvPr>
            <p:cNvGrpSpPr/>
            <p:nvPr/>
          </p:nvGrpSpPr>
          <p:grpSpPr>
            <a:xfrm>
              <a:off x="2209008" y="5182532"/>
              <a:ext cx="110215" cy="202903"/>
              <a:chOff x="1758507" y="5170209"/>
              <a:chExt cx="156925" cy="285896"/>
            </a:xfrm>
          </p:grpSpPr>
          <p:sp>
            <p:nvSpPr>
              <p:cNvPr id="359" name="Rektangel 358">
                <a:extLst>
                  <a:ext uri="{FF2B5EF4-FFF2-40B4-BE49-F238E27FC236}">
                    <a16:creationId xmlns:a16="http://schemas.microsoft.com/office/drawing/2014/main" id="{18C8ACF2-9945-4EDD-B135-7BD3BA846EC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0" name="Lige forbindelse 359">
                <a:extLst>
                  <a:ext uri="{FF2B5EF4-FFF2-40B4-BE49-F238E27FC236}">
                    <a16:creationId xmlns:a16="http://schemas.microsoft.com/office/drawing/2014/main" id="{C0916117-582C-4283-88A3-B7B096BD7C13}"/>
                  </a:ext>
                </a:extLst>
              </p:cNvPr>
              <p:cNvCxnSpPr>
                <a:cxnSpLocks/>
                <a:stCxn id="359" idx="0"/>
                <a:endCxn id="35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1" name="Lige forbindelse 360">
                <a:extLst>
                  <a:ext uri="{FF2B5EF4-FFF2-40B4-BE49-F238E27FC236}">
                    <a16:creationId xmlns:a16="http://schemas.microsoft.com/office/drawing/2014/main" id="{450B1C7B-AC48-4A9E-A967-6B8B461ECB52}"/>
                  </a:ext>
                </a:extLst>
              </p:cNvPr>
              <p:cNvCxnSpPr>
                <a:cxnSpLocks/>
                <a:stCxn id="359" idx="1"/>
                <a:endCxn id="35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DD386B1B-157A-4500-86E2-387132DC2004}"/>
                </a:ext>
              </a:extLst>
            </p:cNvPr>
            <p:cNvGrpSpPr/>
            <p:nvPr/>
          </p:nvGrpSpPr>
          <p:grpSpPr>
            <a:xfrm>
              <a:off x="2399898" y="5182532"/>
              <a:ext cx="110215" cy="202903"/>
              <a:chOff x="1758507" y="5170209"/>
              <a:chExt cx="156925" cy="285896"/>
            </a:xfrm>
          </p:grpSpPr>
          <p:sp>
            <p:nvSpPr>
              <p:cNvPr id="356" name="Rektangel 355">
                <a:extLst>
                  <a:ext uri="{FF2B5EF4-FFF2-40B4-BE49-F238E27FC236}">
                    <a16:creationId xmlns:a16="http://schemas.microsoft.com/office/drawing/2014/main" id="{340AD860-0F55-463E-9647-3D4412E0A6F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7" name="Lige forbindelse 356">
                <a:extLst>
                  <a:ext uri="{FF2B5EF4-FFF2-40B4-BE49-F238E27FC236}">
                    <a16:creationId xmlns:a16="http://schemas.microsoft.com/office/drawing/2014/main" id="{6BC5A970-5FEC-4197-BEFD-FF0F431AAF29}"/>
                  </a:ext>
                </a:extLst>
              </p:cNvPr>
              <p:cNvCxnSpPr>
                <a:cxnSpLocks/>
                <a:stCxn id="356" idx="0"/>
                <a:endCxn id="35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8" name="Lige forbindelse 357">
                <a:extLst>
                  <a:ext uri="{FF2B5EF4-FFF2-40B4-BE49-F238E27FC236}">
                    <a16:creationId xmlns:a16="http://schemas.microsoft.com/office/drawing/2014/main" id="{E1EBA77C-BA77-48C1-BF13-1BCD802E4BCD}"/>
                  </a:ext>
                </a:extLst>
              </p:cNvPr>
              <p:cNvCxnSpPr>
                <a:cxnSpLocks/>
                <a:stCxn id="356" idx="1"/>
                <a:endCxn id="35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7" name="Gruppe 26">
              <a:extLst>
                <a:ext uri="{FF2B5EF4-FFF2-40B4-BE49-F238E27FC236}">
                  <a16:creationId xmlns:a16="http://schemas.microsoft.com/office/drawing/2014/main" id="{DEA278B2-BA0C-40CD-A5AC-A5F2DFAD3A0F}"/>
                </a:ext>
              </a:extLst>
            </p:cNvPr>
            <p:cNvGrpSpPr/>
            <p:nvPr/>
          </p:nvGrpSpPr>
          <p:grpSpPr>
            <a:xfrm>
              <a:off x="2590789" y="5182532"/>
              <a:ext cx="110215" cy="202903"/>
              <a:chOff x="1758507" y="5170209"/>
              <a:chExt cx="156925" cy="285896"/>
            </a:xfrm>
          </p:grpSpPr>
          <p:sp>
            <p:nvSpPr>
              <p:cNvPr id="353" name="Rektangel 352">
                <a:extLst>
                  <a:ext uri="{FF2B5EF4-FFF2-40B4-BE49-F238E27FC236}">
                    <a16:creationId xmlns:a16="http://schemas.microsoft.com/office/drawing/2014/main" id="{7452BE6D-315E-4D21-9435-56C427210D0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4" name="Lige forbindelse 353">
                <a:extLst>
                  <a:ext uri="{FF2B5EF4-FFF2-40B4-BE49-F238E27FC236}">
                    <a16:creationId xmlns:a16="http://schemas.microsoft.com/office/drawing/2014/main" id="{87C8209A-CC92-47BE-9583-982FA0419DBF}"/>
                  </a:ext>
                </a:extLst>
              </p:cNvPr>
              <p:cNvCxnSpPr>
                <a:cxnSpLocks/>
                <a:stCxn id="353" idx="0"/>
                <a:endCxn id="35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5" name="Lige forbindelse 354">
                <a:extLst>
                  <a:ext uri="{FF2B5EF4-FFF2-40B4-BE49-F238E27FC236}">
                    <a16:creationId xmlns:a16="http://schemas.microsoft.com/office/drawing/2014/main" id="{44C45C34-81D9-45E9-9057-DAAD938997C8}"/>
                  </a:ext>
                </a:extLst>
              </p:cNvPr>
              <p:cNvCxnSpPr>
                <a:cxnSpLocks/>
                <a:stCxn id="353" idx="1"/>
                <a:endCxn id="35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8" name="Gruppe 27">
              <a:extLst>
                <a:ext uri="{FF2B5EF4-FFF2-40B4-BE49-F238E27FC236}">
                  <a16:creationId xmlns:a16="http://schemas.microsoft.com/office/drawing/2014/main" id="{F7B4A5F1-0498-4394-A1F0-EC4242030F58}"/>
                </a:ext>
              </a:extLst>
            </p:cNvPr>
            <p:cNvGrpSpPr/>
            <p:nvPr/>
          </p:nvGrpSpPr>
          <p:grpSpPr>
            <a:xfrm>
              <a:off x="2781680" y="5182532"/>
              <a:ext cx="110215" cy="202903"/>
              <a:chOff x="1758507" y="5170209"/>
              <a:chExt cx="156925" cy="285896"/>
            </a:xfrm>
          </p:grpSpPr>
          <p:sp>
            <p:nvSpPr>
              <p:cNvPr id="350" name="Rektangel 349">
                <a:extLst>
                  <a:ext uri="{FF2B5EF4-FFF2-40B4-BE49-F238E27FC236}">
                    <a16:creationId xmlns:a16="http://schemas.microsoft.com/office/drawing/2014/main" id="{71595D88-30F9-4773-8168-168ED009E29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1" name="Lige forbindelse 350">
                <a:extLst>
                  <a:ext uri="{FF2B5EF4-FFF2-40B4-BE49-F238E27FC236}">
                    <a16:creationId xmlns:a16="http://schemas.microsoft.com/office/drawing/2014/main" id="{4DCDD549-7737-401F-8C34-2D352E0EFDED}"/>
                  </a:ext>
                </a:extLst>
              </p:cNvPr>
              <p:cNvCxnSpPr>
                <a:cxnSpLocks/>
                <a:stCxn id="350" idx="0"/>
                <a:endCxn id="35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2" name="Lige forbindelse 351">
                <a:extLst>
                  <a:ext uri="{FF2B5EF4-FFF2-40B4-BE49-F238E27FC236}">
                    <a16:creationId xmlns:a16="http://schemas.microsoft.com/office/drawing/2014/main" id="{40298584-D51E-4330-A886-D32EE362E67C}"/>
                  </a:ext>
                </a:extLst>
              </p:cNvPr>
              <p:cNvCxnSpPr>
                <a:cxnSpLocks/>
                <a:stCxn id="350" idx="1"/>
                <a:endCxn id="35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9" name="Gruppe 28">
              <a:extLst>
                <a:ext uri="{FF2B5EF4-FFF2-40B4-BE49-F238E27FC236}">
                  <a16:creationId xmlns:a16="http://schemas.microsoft.com/office/drawing/2014/main" id="{89E72864-5707-4E08-B96D-A1D271C875CC}"/>
                </a:ext>
              </a:extLst>
            </p:cNvPr>
            <p:cNvGrpSpPr/>
            <p:nvPr/>
          </p:nvGrpSpPr>
          <p:grpSpPr>
            <a:xfrm>
              <a:off x="2972570" y="5182532"/>
              <a:ext cx="110215" cy="202903"/>
              <a:chOff x="1758507" y="5170209"/>
              <a:chExt cx="156925" cy="285896"/>
            </a:xfrm>
          </p:grpSpPr>
          <p:sp>
            <p:nvSpPr>
              <p:cNvPr id="347" name="Rektangel 346">
                <a:extLst>
                  <a:ext uri="{FF2B5EF4-FFF2-40B4-BE49-F238E27FC236}">
                    <a16:creationId xmlns:a16="http://schemas.microsoft.com/office/drawing/2014/main" id="{26D55DE0-2279-4263-8034-2E302BFDBEC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8" name="Lige forbindelse 347">
                <a:extLst>
                  <a:ext uri="{FF2B5EF4-FFF2-40B4-BE49-F238E27FC236}">
                    <a16:creationId xmlns:a16="http://schemas.microsoft.com/office/drawing/2014/main" id="{B03BA8CB-A626-4DD3-A6E8-435B54289973}"/>
                  </a:ext>
                </a:extLst>
              </p:cNvPr>
              <p:cNvCxnSpPr>
                <a:cxnSpLocks/>
                <a:stCxn id="347" idx="0"/>
                <a:endCxn id="34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9" name="Lige forbindelse 348">
                <a:extLst>
                  <a:ext uri="{FF2B5EF4-FFF2-40B4-BE49-F238E27FC236}">
                    <a16:creationId xmlns:a16="http://schemas.microsoft.com/office/drawing/2014/main" id="{47A0257B-CCDB-442D-9817-357274CB7252}"/>
                  </a:ext>
                </a:extLst>
              </p:cNvPr>
              <p:cNvCxnSpPr>
                <a:cxnSpLocks/>
                <a:stCxn id="347" idx="1"/>
                <a:endCxn id="34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0" name="Gruppe 29">
              <a:extLst>
                <a:ext uri="{FF2B5EF4-FFF2-40B4-BE49-F238E27FC236}">
                  <a16:creationId xmlns:a16="http://schemas.microsoft.com/office/drawing/2014/main" id="{27BB7E46-BF77-40B4-BD1E-4AB96845EBF8}"/>
                </a:ext>
              </a:extLst>
            </p:cNvPr>
            <p:cNvGrpSpPr/>
            <p:nvPr/>
          </p:nvGrpSpPr>
          <p:grpSpPr>
            <a:xfrm>
              <a:off x="3163460" y="5182532"/>
              <a:ext cx="110215" cy="202903"/>
              <a:chOff x="1758507" y="5170209"/>
              <a:chExt cx="156925" cy="285896"/>
            </a:xfrm>
          </p:grpSpPr>
          <p:sp>
            <p:nvSpPr>
              <p:cNvPr id="344" name="Rektangel 343">
                <a:extLst>
                  <a:ext uri="{FF2B5EF4-FFF2-40B4-BE49-F238E27FC236}">
                    <a16:creationId xmlns:a16="http://schemas.microsoft.com/office/drawing/2014/main" id="{4101CB3B-6D61-4854-9EAC-09B6CAAFEC4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5" name="Lige forbindelse 344">
                <a:extLst>
                  <a:ext uri="{FF2B5EF4-FFF2-40B4-BE49-F238E27FC236}">
                    <a16:creationId xmlns:a16="http://schemas.microsoft.com/office/drawing/2014/main" id="{C7DC30A0-ACAB-4886-B5F7-E4B63FA2348B}"/>
                  </a:ext>
                </a:extLst>
              </p:cNvPr>
              <p:cNvCxnSpPr>
                <a:cxnSpLocks/>
                <a:stCxn id="344" idx="0"/>
                <a:endCxn id="34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6" name="Lige forbindelse 345">
                <a:extLst>
                  <a:ext uri="{FF2B5EF4-FFF2-40B4-BE49-F238E27FC236}">
                    <a16:creationId xmlns:a16="http://schemas.microsoft.com/office/drawing/2014/main" id="{3E7895AC-B8CA-41DA-B28C-36F950B6C6D1}"/>
                  </a:ext>
                </a:extLst>
              </p:cNvPr>
              <p:cNvCxnSpPr>
                <a:cxnSpLocks/>
                <a:stCxn id="344" idx="1"/>
                <a:endCxn id="34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1" name="Gruppe 30">
              <a:extLst>
                <a:ext uri="{FF2B5EF4-FFF2-40B4-BE49-F238E27FC236}">
                  <a16:creationId xmlns:a16="http://schemas.microsoft.com/office/drawing/2014/main" id="{B72E3086-FDF9-4B6B-B8DC-02DF97AB6EB4}"/>
                </a:ext>
              </a:extLst>
            </p:cNvPr>
            <p:cNvGrpSpPr/>
            <p:nvPr/>
          </p:nvGrpSpPr>
          <p:grpSpPr>
            <a:xfrm>
              <a:off x="3354351" y="5182532"/>
              <a:ext cx="110215" cy="202903"/>
              <a:chOff x="1758507" y="5170209"/>
              <a:chExt cx="156925" cy="285896"/>
            </a:xfrm>
          </p:grpSpPr>
          <p:sp>
            <p:nvSpPr>
              <p:cNvPr id="341" name="Rektangel 340">
                <a:extLst>
                  <a:ext uri="{FF2B5EF4-FFF2-40B4-BE49-F238E27FC236}">
                    <a16:creationId xmlns:a16="http://schemas.microsoft.com/office/drawing/2014/main" id="{043F0571-FFD7-4A95-814F-05379A1414F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2" name="Lige forbindelse 341">
                <a:extLst>
                  <a:ext uri="{FF2B5EF4-FFF2-40B4-BE49-F238E27FC236}">
                    <a16:creationId xmlns:a16="http://schemas.microsoft.com/office/drawing/2014/main" id="{798705D2-55FB-46A1-BF4C-2F0B3514B1DE}"/>
                  </a:ext>
                </a:extLst>
              </p:cNvPr>
              <p:cNvCxnSpPr>
                <a:cxnSpLocks/>
                <a:stCxn id="341" idx="0"/>
                <a:endCxn id="34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3" name="Lige forbindelse 342">
                <a:extLst>
                  <a:ext uri="{FF2B5EF4-FFF2-40B4-BE49-F238E27FC236}">
                    <a16:creationId xmlns:a16="http://schemas.microsoft.com/office/drawing/2014/main" id="{9DE443C9-4896-4E2F-B496-12896FCD932A}"/>
                  </a:ext>
                </a:extLst>
              </p:cNvPr>
              <p:cNvCxnSpPr>
                <a:cxnSpLocks/>
                <a:stCxn id="341" idx="1"/>
                <a:endCxn id="34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2" name="Gruppe 31">
              <a:extLst>
                <a:ext uri="{FF2B5EF4-FFF2-40B4-BE49-F238E27FC236}">
                  <a16:creationId xmlns:a16="http://schemas.microsoft.com/office/drawing/2014/main" id="{9E1667C3-1806-4709-B0F6-0552BD4273F5}"/>
                </a:ext>
              </a:extLst>
            </p:cNvPr>
            <p:cNvGrpSpPr/>
            <p:nvPr/>
          </p:nvGrpSpPr>
          <p:grpSpPr>
            <a:xfrm>
              <a:off x="3545241" y="5182532"/>
              <a:ext cx="110215" cy="202903"/>
              <a:chOff x="1758507" y="5170209"/>
              <a:chExt cx="156925" cy="285896"/>
            </a:xfrm>
          </p:grpSpPr>
          <p:sp>
            <p:nvSpPr>
              <p:cNvPr id="338" name="Rektangel 337">
                <a:extLst>
                  <a:ext uri="{FF2B5EF4-FFF2-40B4-BE49-F238E27FC236}">
                    <a16:creationId xmlns:a16="http://schemas.microsoft.com/office/drawing/2014/main" id="{8E735C5D-1161-471C-B4D2-64676C695BB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9" name="Lige forbindelse 338">
                <a:extLst>
                  <a:ext uri="{FF2B5EF4-FFF2-40B4-BE49-F238E27FC236}">
                    <a16:creationId xmlns:a16="http://schemas.microsoft.com/office/drawing/2014/main" id="{C1D6FEB9-9AFE-44A5-A920-6DC9BB295765}"/>
                  </a:ext>
                </a:extLst>
              </p:cNvPr>
              <p:cNvCxnSpPr>
                <a:cxnSpLocks/>
                <a:stCxn id="338" idx="0"/>
                <a:endCxn id="33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0" name="Lige forbindelse 339">
                <a:extLst>
                  <a:ext uri="{FF2B5EF4-FFF2-40B4-BE49-F238E27FC236}">
                    <a16:creationId xmlns:a16="http://schemas.microsoft.com/office/drawing/2014/main" id="{1043CDD5-6F67-4878-A0CB-78F7D5E66E94}"/>
                  </a:ext>
                </a:extLst>
              </p:cNvPr>
              <p:cNvCxnSpPr>
                <a:cxnSpLocks/>
                <a:stCxn id="338" idx="1"/>
                <a:endCxn id="33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92888698-4617-4AC8-8F84-51C9E6B23DBB}"/>
                </a:ext>
              </a:extLst>
            </p:cNvPr>
            <p:cNvGrpSpPr/>
            <p:nvPr/>
          </p:nvGrpSpPr>
          <p:grpSpPr>
            <a:xfrm>
              <a:off x="3736132" y="5182532"/>
              <a:ext cx="110215" cy="202903"/>
              <a:chOff x="1758507" y="5170209"/>
              <a:chExt cx="156925" cy="285896"/>
            </a:xfrm>
          </p:grpSpPr>
          <p:sp>
            <p:nvSpPr>
              <p:cNvPr id="335" name="Rektangel 334">
                <a:extLst>
                  <a:ext uri="{FF2B5EF4-FFF2-40B4-BE49-F238E27FC236}">
                    <a16:creationId xmlns:a16="http://schemas.microsoft.com/office/drawing/2014/main" id="{43D56488-B384-456C-9C16-E85149581CC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6" name="Lige forbindelse 335">
                <a:extLst>
                  <a:ext uri="{FF2B5EF4-FFF2-40B4-BE49-F238E27FC236}">
                    <a16:creationId xmlns:a16="http://schemas.microsoft.com/office/drawing/2014/main" id="{1E6E9A72-9002-40A9-9BD4-E5FF090050F3}"/>
                  </a:ext>
                </a:extLst>
              </p:cNvPr>
              <p:cNvCxnSpPr>
                <a:cxnSpLocks/>
                <a:stCxn id="335" idx="0"/>
                <a:endCxn id="33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7" name="Lige forbindelse 336">
                <a:extLst>
                  <a:ext uri="{FF2B5EF4-FFF2-40B4-BE49-F238E27FC236}">
                    <a16:creationId xmlns:a16="http://schemas.microsoft.com/office/drawing/2014/main" id="{24E801FF-5E11-44D2-B78E-63DE180A97C6}"/>
                  </a:ext>
                </a:extLst>
              </p:cNvPr>
              <p:cNvCxnSpPr>
                <a:cxnSpLocks/>
                <a:stCxn id="335" idx="1"/>
                <a:endCxn id="33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02B65C94-37B8-4F1D-8D07-8DE5FA57092E}"/>
                </a:ext>
              </a:extLst>
            </p:cNvPr>
            <p:cNvGrpSpPr/>
            <p:nvPr/>
          </p:nvGrpSpPr>
          <p:grpSpPr>
            <a:xfrm>
              <a:off x="3927023" y="5182532"/>
              <a:ext cx="110215" cy="202903"/>
              <a:chOff x="1758507" y="5170209"/>
              <a:chExt cx="156925" cy="285896"/>
            </a:xfrm>
          </p:grpSpPr>
          <p:sp>
            <p:nvSpPr>
              <p:cNvPr id="332" name="Rektangel 331">
                <a:extLst>
                  <a:ext uri="{FF2B5EF4-FFF2-40B4-BE49-F238E27FC236}">
                    <a16:creationId xmlns:a16="http://schemas.microsoft.com/office/drawing/2014/main" id="{2CB6556B-99A2-4BFF-9F1D-BE3B69D02F8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3" name="Lige forbindelse 332">
                <a:extLst>
                  <a:ext uri="{FF2B5EF4-FFF2-40B4-BE49-F238E27FC236}">
                    <a16:creationId xmlns:a16="http://schemas.microsoft.com/office/drawing/2014/main" id="{8210045B-0124-47D1-AFFE-030F2BC19EFF}"/>
                  </a:ext>
                </a:extLst>
              </p:cNvPr>
              <p:cNvCxnSpPr>
                <a:cxnSpLocks/>
                <a:stCxn id="332" idx="0"/>
                <a:endCxn id="33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4" name="Lige forbindelse 333">
                <a:extLst>
                  <a:ext uri="{FF2B5EF4-FFF2-40B4-BE49-F238E27FC236}">
                    <a16:creationId xmlns:a16="http://schemas.microsoft.com/office/drawing/2014/main" id="{B6BBE8B2-72BD-434A-8C9A-019DF51A038C}"/>
                  </a:ext>
                </a:extLst>
              </p:cNvPr>
              <p:cNvCxnSpPr>
                <a:cxnSpLocks/>
                <a:stCxn id="332" idx="1"/>
                <a:endCxn id="33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549D7C92-4C4A-4429-9AA8-4EFBA674D6EB}"/>
                </a:ext>
              </a:extLst>
            </p:cNvPr>
            <p:cNvGrpSpPr/>
            <p:nvPr/>
          </p:nvGrpSpPr>
          <p:grpSpPr>
            <a:xfrm>
              <a:off x="4117913" y="5182532"/>
              <a:ext cx="110215" cy="202903"/>
              <a:chOff x="1758507" y="5170209"/>
              <a:chExt cx="156925" cy="285896"/>
            </a:xfrm>
          </p:grpSpPr>
          <p:sp>
            <p:nvSpPr>
              <p:cNvPr id="329" name="Rektangel 328">
                <a:extLst>
                  <a:ext uri="{FF2B5EF4-FFF2-40B4-BE49-F238E27FC236}">
                    <a16:creationId xmlns:a16="http://schemas.microsoft.com/office/drawing/2014/main" id="{FD456AEF-6438-4C9A-8D69-446943DD530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0" name="Lige forbindelse 329">
                <a:extLst>
                  <a:ext uri="{FF2B5EF4-FFF2-40B4-BE49-F238E27FC236}">
                    <a16:creationId xmlns:a16="http://schemas.microsoft.com/office/drawing/2014/main" id="{F4B374D2-0C29-4591-BF24-7919957DF20E}"/>
                  </a:ext>
                </a:extLst>
              </p:cNvPr>
              <p:cNvCxnSpPr>
                <a:cxnSpLocks/>
                <a:stCxn id="329" idx="0"/>
                <a:endCxn id="32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1" name="Lige forbindelse 330">
                <a:extLst>
                  <a:ext uri="{FF2B5EF4-FFF2-40B4-BE49-F238E27FC236}">
                    <a16:creationId xmlns:a16="http://schemas.microsoft.com/office/drawing/2014/main" id="{2CDE1D74-B1BF-4E5D-84FD-C2442EC6470A}"/>
                  </a:ext>
                </a:extLst>
              </p:cNvPr>
              <p:cNvCxnSpPr>
                <a:cxnSpLocks/>
                <a:stCxn id="329" idx="1"/>
                <a:endCxn id="32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5F959DB-AA56-43EA-9130-11142AA3AB4A}"/>
                </a:ext>
              </a:extLst>
            </p:cNvPr>
            <p:cNvGrpSpPr/>
            <p:nvPr/>
          </p:nvGrpSpPr>
          <p:grpSpPr>
            <a:xfrm>
              <a:off x="4308804" y="5182532"/>
              <a:ext cx="110215" cy="202903"/>
              <a:chOff x="1758507" y="5170209"/>
              <a:chExt cx="156925" cy="285896"/>
            </a:xfrm>
          </p:grpSpPr>
          <p:sp>
            <p:nvSpPr>
              <p:cNvPr id="326" name="Rektangel 325">
                <a:extLst>
                  <a:ext uri="{FF2B5EF4-FFF2-40B4-BE49-F238E27FC236}">
                    <a16:creationId xmlns:a16="http://schemas.microsoft.com/office/drawing/2014/main" id="{F9411F08-D600-4B48-A978-B872F3693A5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7" name="Lige forbindelse 326">
                <a:extLst>
                  <a:ext uri="{FF2B5EF4-FFF2-40B4-BE49-F238E27FC236}">
                    <a16:creationId xmlns:a16="http://schemas.microsoft.com/office/drawing/2014/main" id="{8F1680C4-98EA-4446-A9A8-67105A2070D7}"/>
                  </a:ext>
                </a:extLst>
              </p:cNvPr>
              <p:cNvCxnSpPr>
                <a:cxnSpLocks/>
                <a:stCxn id="326" idx="0"/>
                <a:endCxn id="32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8" name="Lige forbindelse 327">
                <a:extLst>
                  <a:ext uri="{FF2B5EF4-FFF2-40B4-BE49-F238E27FC236}">
                    <a16:creationId xmlns:a16="http://schemas.microsoft.com/office/drawing/2014/main" id="{173A8A3C-1A17-4315-8FE3-3726197F367E}"/>
                  </a:ext>
                </a:extLst>
              </p:cNvPr>
              <p:cNvCxnSpPr>
                <a:cxnSpLocks/>
                <a:stCxn id="326" idx="1"/>
                <a:endCxn id="32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5BC39412-C05A-4E3C-8BE4-8270071B78E9}"/>
                </a:ext>
              </a:extLst>
            </p:cNvPr>
            <p:cNvGrpSpPr/>
            <p:nvPr/>
          </p:nvGrpSpPr>
          <p:grpSpPr>
            <a:xfrm>
              <a:off x="4499694" y="5182532"/>
              <a:ext cx="110215" cy="202903"/>
              <a:chOff x="1758507" y="5170209"/>
              <a:chExt cx="156925" cy="285896"/>
            </a:xfrm>
          </p:grpSpPr>
          <p:sp>
            <p:nvSpPr>
              <p:cNvPr id="323" name="Rektangel 322">
                <a:extLst>
                  <a:ext uri="{FF2B5EF4-FFF2-40B4-BE49-F238E27FC236}">
                    <a16:creationId xmlns:a16="http://schemas.microsoft.com/office/drawing/2014/main" id="{8A2D31A4-45BC-4226-83EA-1450E31D529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4" name="Lige forbindelse 323">
                <a:extLst>
                  <a:ext uri="{FF2B5EF4-FFF2-40B4-BE49-F238E27FC236}">
                    <a16:creationId xmlns:a16="http://schemas.microsoft.com/office/drawing/2014/main" id="{B0637C6F-D96E-4A08-8C80-BE078091EB45}"/>
                  </a:ext>
                </a:extLst>
              </p:cNvPr>
              <p:cNvCxnSpPr>
                <a:cxnSpLocks/>
                <a:stCxn id="323" idx="0"/>
                <a:endCxn id="32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5" name="Lige forbindelse 324">
                <a:extLst>
                  <a:ext uri="{FF2B5EF4-FFF2-40B4-BE49-F238E27FC236}">
                    <a16:creationId xmlns:a16="http://schemas.microsoft.com/office/drawing/2014/main" id="{1CD63FB6-F200-422D-96D3-849E4E94BC7F}"/>
                  </a:ext>
                </a:extLst>
              </p:cNvPr>
              <p:cNvCxnSpPr>
                <a:cxnSpLocks/>
                <a:stCxn id="323" idx="1"/>
                <a:endCxn id="32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0692F69E-D318-40B9-98FF-D63192104227}"/>
                </a:ext>
              </a:extLst>
            </p:cNvPr>
            <p:cNvGrpSpPr/>
            <p:nvPr/>
          </p:nvGrpSpPr>
          <p:grpSpPr>
            <a:xfrm>
              <a:off x="4690585" y="5182532"/>
              <a:ext cx="110215" cy="202903"/>
              <a:chOff x="1758507" y="5170209"/>
              <a:chExt cx="156925" cy="285896"/>
            </a:xfrm>
          </p:grpSpPr>
          <p:sp>
            <p:nvSpPr>
              <p:cNvPr id="320" name="Rektangel 319">
                <a:extLst>
                  <a:ext uri="{FF2B5EF4-FFF2-40B4-BE49-F238E27FC236}">
                    <a16:creationId xmlns:a16="http://schemas.microsoft.com/office/drawing/2014/main" id="{64491446-3A45-4EA6-9D4D-802456E56B9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1" name="Lige forbindelse 320">
                <a:extLst>
                  <a:ext uri="{FF2B5EF4-FFF2-40B4-BE49-F238E27FC236}">
                    <a16:creationId xmlns:a16="http://schemas.microsoft.com/office/drawing/2014/main" id="{9468B263-B658-4787-8FAA-70E631CE0754}"/>
                  </a:ext>
                </a:extLst>
              </p:cNvPr>
              <p:cNvCxnSpPr>
                <a:cxnSpLocks/>
                <a:stCxn id="320" idx="0"/>
                <a:endCxn id="32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2" name="Lige forbindelse 321">
                <a:extLst>
                  <a:ext uri="{FF2B5EF4-FFF2-40B4-BE49-F238E27FC236}">
                    <a16:creationId xmlns:a16="http://schemas.microsoft.com/office/drawing/2014/main" id="{A92248BA-9919-4E56-9E73-BCC0B453FC06}"/>
                  </a:ext>
                </a:extLst>
              </p:cNvPr>
              <p:cNvCxnSpPr>
                <a:cxnSpLocks/>
                <a:stCxn id="320" idx="1"/>
                <a:endCxn id="32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5C0F4682-F7FE-4F28-997C-E9783815D53B}"/>
                </a:ext>
              </a:extLst>
            </p:cNvPr>
            <p:cNvGrpSpPr/>
            <p:nvPr/>
          </p:nvGrpSpPr>
          <p:grpSpPr>
            <a:xfrm>
              <a:off x="4881475" y="5182532"/>
              <a:ext cx="110215" cy="202903"/>
              <a:chOff x="1758507" y="5170209"/>
              <a:chExt cx="156925" cy="285896"/>
            </a:xfrm>
          </p:grpSpPr>
          <p:sp>
            <p:nvSpPr>
              <p:cNvPr id="317" name="Rektangel 316">
                <a:extLst>
                  <a:ext uri="{FF2B5EF4-FFF2-40B4-BE49-F238E27FC236}">
                    <a16:creationId xmlns:a16="http://schemas.microsoft.com/office/drawing/2014/main" id="{88696E79-2F53-4065-ADC1-877E79BD616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8" name="Lige forbindelse 317">
                <a:extLst>
                  <a:ext uri="{FF2B5EF4-FFF2-40B4-BE49-F238E27FC236}">
                    <a16:creationId xmlns:a16="http://schemas.microsoft.com/office/drawing/2014/main" id="{E6BB927A-A1A1-4147-8525-09DB8EBC4B97}"/>
                  </a:ext>
                </a:extLst>
              </p:cNvPr>
              <p:cNvCxnSpPr>
                <a:cxnSpLocks/>
                <a:stCxn id="317" idx="0"/>
                <a:endCxn id="31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9" name="Lige forbindelse 318">
                <a:extLst>
                  <a:ext uri="{FF2B5EF4-FFF2-40B4-BE49-F238E27FC236}">
                    <a16:creationId xmlns:a16="http://schemas.microsoft.com/office/drawing/2014/main" id="{3040DB55-E8F1-4CC0-87F5-EB7D1DAFF372}"/>
                  </a:ext>
                </a:extLst>
              </p:cNvPr>
              <p:cNvCxnSpPr>
                <a:cxnSpLocks/>
                <a:stCxn id="317" idx="1"/>
                <a:endCxn id="31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30C5856D-7EB1-44F1-875C-5259A4C0CF65}"/>
                </a:ext>
              </a:extLst>
            </p:cNvPr>
            <p:cNvGrpSpPr/>
            <p:nvPr/>
          </p:nvGrpSpPr>
          <p:grpSpPr>
            <a:xfrm>
              <a:off x="5072366" y="5182532"/>
              <a:ext cx="110215" cy="202903"/>
              <a:chOff x="1758507" y="5170209"/>
              <a:chExt cx="156925" cy="285896"/>
            </a:xfrm>
          </p:grpSpPr>
          <p:sp>
            <p:nvSpPr>
              <p:cNvPr id="314" name="Rektangel 313">
                <a:extLst>
                  <a:ext uri="{FF2B5EF4-FFF2-40B4-BE49-F238E27FC236}">
                    <a16:creationId xmlns:a16="http://schemas.microsoft.com/office/drawing/2014/main" id="{0B09BC26-5FB0-4A99-B996-1BB232A35CC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5" name="Lige forbindelse 314">
                <a:extLst>
                  <a:ext uri="{FF2B5EF4-FFF2-40B4-BE49-F238E27FC236}">
                    <a16:creationId xmlns:a16="http://schemas.microsoft.com/office/drawing/2014/main" id="{DDC6ADE4-559F-4C50-8193-6CE446D4712C}"/>
                  </a:ext>
                </a:extLst>
              </p:cNvPr>
              <p:cNvCxnSpPr>
                <a:cxnSpLocks/>
                <a:stCxn id="314" idx="0"/>
                <a:endCxn id="31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6" name="Lige forbindelse 315">
                <a:extLst>
                  <a:ext uri="{FF2B5EF4-FFF2-40B4-BE49-F238E27FC236}">
                    <a16:creationId xmlns:a16="http://schemas.microsoft.com/office/drawing/2014/main" id="{5DA9B54D-A880-453D-83CF-54506191F589}"/>
                  </a:ext>
                </a:extLst>
              </p:cNvPr>
              <p:cNvCxnSpPr>
                <a:cxnSpLocks/>
                <a:stCxn id="314" idx="1"/>
                <a:endCxn id="31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009C4A12-C9BB-451D-8BB0-13DB0991B5A4}"/>
                </a:ext>
              </a:extLst>
            </p:cNvPr>
            <p:cNvGrpSpPr/>
            <p:nvPr/>
          </p:nvGrpSpPr>
          <p:grpSpPr>
            <a:xfrm>
              <a:off x="5263257" y="5182532"/>
              <a:ext cx="110215" cy="202903"/>
              <a:chOff x="1758507" y="5170209"/>
              <a:chExt cx="156925" cy="285896"/>
            </a:xfrm>
          </p:grpSpPr>
          <p:sp>
            <p:nvSpPr>
              <p:cNvPr id="311" name="Rektangel 310">
                <a:extLst>
                  <a:ext uri="{FF2B5EF4-FFF2-40B4-BE49-F238E27FC236}">
                    <a16:creationId xmlns:a16="http://schemas.microsoft.com/office/drawing/2014/main" id="{75532B5E-3029-4B42-A066-2416AD8A3B9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2" name="Lige forbindelse 311">
                <a:extLst>
                  <a:ext uri="{FF2B5EF4-FFF2-40B4-BE49-F238E27FC236}">
                    <a16:creationId xmlns:a16="http://schemas.microsoft.com/office/drawing/2014/main" id="{9BCCDB01-1BFB-49CF-B51A-520C49BCB678}"/>
                  </a:ext>
                </a:extLst>
              </p:cNvPr>
              <p:cNvCxnSpPr>
                <a:cxnSpLocks/>
                <a:stCxn id="311" idx="0"/>
                <a:endCxn id="31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3" name="Lige forbindelse 312">
                <a:extLst>
                  <a:ext uri="{FF2B5EF4-FFF2-40B4-BE49-F238E27FC236}">
                    <a16:creationId xmlns:a16="http://schemas.microsoft.com/office/drawing/2014/main" id="{D9BCA93A-AADE-414E-9278-908103251C31}"/>
                  </a:ext>
                </a:extLst>
              </p:cNvPr>
              <p:cNvCxnSpPr>
                <a:cxnSpLocks/>
                <a:stCxn id="311" idx="1"/>
                <a:endCxn id="31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7F423A1-9A9F-4B15-9ADF-BB8CFC32677F}"/>
                </a:ext>
              </a:extLst>
            </p:cNvPr>
            <p:cNvGrpSpPr/>
            <p:nvPr/>
          </p:nvGrpSpPr>
          <p:grpSpPr>
            <a:xfrm>
              <a:off x="5454147" y="5182532"/>
              <a:ext cx="110215" cy="202903"/>
              <a:chOff x="1758507" y="5170209"/>
              <a:chExt cx="156925" cy="285896"/>
            </a:xfrm>
          </p:grpSpPr>
          <p:sp>
            <p:nvSpPr>
              <p:cNvPr id="308" name="Rektangel 307">
                <a:extLst>
                  <a:ext uri="{FF2B5EF4-FFF2-40B4-BE49-F238E27FC236}">
                    <a16:creationId xmlns:a16="http://schemas.microsoft.com/office/drawing/2014/main" id="{455B303B-E81B-4F77-AA14-AB08E38F55B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9" name="Lige forbindelse 308">
                <a:extLst>
                  <a:ext uri="{FF2B5EF4-FFF2-40B4-BE49-F238E27FC236}">
                    <a16:creationId xmlns:a16="http://schemas.microsoft.com/office/drawing/2014/main" id="{8FCF1153-9A04-479D-8FB1-41C7337FBC89}"/>
                  </a:ext>
                </a:extLst>
              </p:cNvPr>
              <p:cNvCxnSpPr>
                <a:cxnSpLocks/>
                <a:stCxn id="308" idx="0"/>
                <a:endCxn id="30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0" name="Lige forbindelse 309">
                <a:extLst>
                  <a:ext uri="{FF2B5EF4-FFF2-40B4-BE49-F238E27FC236}">
                    <a16:creationId xmlns:a16="http://schemas.microsoft.com/office/drawing/2014/main" id="{2177F88E-4E94-46A9-9600-ACB301F3AFCD}"/>
                  </a:ext>
                </a:extLst>
              </p:cNvPr>
              <p:cNvCxnSpPr>
                <a:cxnSpLocks/>
                <a:stCxn id="308" idx="1"/>
                <a:endCxn id="30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04E80EC-28D2-493F-8CEA-1434F2443A63}"/>
                </a:ext>
              </a:extLst>
            </p:cNvPr>
            <p:cNvGrpSpPr/>
            <p:nvPr/>
          </p:nvGrpSpPr>
          <p:grpSpPr>
            <a:xfrm>
              <a:off x="5645037" y="5182532"/>
              <a:ext cx="110215" cy="202903"/>
              <a:chOff x="1758507" y="5170209"/>
              <a:chExt cx="156925" cy="285896"/>
            </a:xfrm>
          </p:grpSpPr>
          <p:sp>
            <p:nvSpPr>
              <p:cNvPr id="305" name="Rektangel 304">
                <a:extLst>
                  <a:ext uri="{FF2B5EF4-FFF2-40B4-BE49-F238E27FC236}">
                    <a16:creationId xmlns:a16="http://schemas.microsoft.com/office/drawing/2014/main" id="{563AEF8B-181D-41EE-BEF9-CCE96B0D39A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6" name="Lige forbindelse 305">
                <a:extLst>
                  <a:ext uri="{FF2B5EF4-FFF2-40B4-BE49-F238E27FC236}">
                    <a16:creationId xmlns:a16="http://schemas.microsoft.com/office/drawing/2014/main" id="{2EA82724-CCA6-4B9B-90D5-B3A86F27609F}"/>
                  </a:ext>
                </a:extLst>
              </p:cNvPr>
              <p:cNvCxnSpPr>
                <a:cxnSpLocks/>
                <a:stCxn id="305" idx="0"/>
                <a:endCxn id="30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7" name="Lige forbindelse 306">
                <a:extLst>
                  <a:ext uri="{FF2B5EF4-FFF2-40B4-BE49-F238E27FC236}">
                    <a16:creationId xmlns:a16="http://schemas.microsoft.com/office/drawing/2014/main" id="{10919813-B07B-4D1C-A15F-2257B94FB4D5}"/>
                  </a:ext>
                </a:extLst>
              </p:cNvPr>
              <p:cNvCxnSpPr>
                <a:cxnSpLocks/>
                <a:stCxn id="305" idx="1"/>
                <a:endCxn id="30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59814042-E787-4600-9CEC-F5C5A4E7BA48}"/>
                </a:ext>
              </a:extLst>
            </p:cNvPr>
            <p:cNvGrpSpPr/>
            <p:nvPr/>
          </p:nvGrpSpPr>
          <p:grpSpPr>
            <a:xfrm>
              <a:off x="5835932" y="5182532"/>
              <a:ext cx="110215" cy="202903"/>
              <a:chOff x="1758507" y="5170209"/>
              <a:chExt cx="156925" cy="285896"/>
            </a:xfrm>
          </p:grpSpPr>
          <p:sp>
            <p:nvSpPr>
              <p:cNvPr id="302" name="Rektangel 301">
                <a:extLst>
                  <a:ext uri="{FF2B5EF4-FFF2-40B4-BE49-F238E27FC236}">
                    <a16:creationId xmlns:a16="http://schemas.microsoft.com/office/drawing/2014/main" id="{C0088F5E-A0FE-4136-973E-31058339267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3" name="Lige forbindelse 302">
                <a:extLst>
                  <a:ext uri="{FF2B5EF4-FFF2-40B4-BE49-F238E27FC236}">
                    <a16:creationId xmlns:a16="http://schemas.microsoft.com/office/drawing/2014/main" id="{DA4DE5A9-D235-4751-8DE7-9C7976308B96}"/>
                  </a:ext>
                </a:extLst>
              </p:cNvPr>
              <p:cNvCxnSpPr>
                <a:cxnSpLocks/>
                <a:stCxn id="302" idx="0"/>
                <a:endCxn id="30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4" name="Lige forbindelse 303">
                <a:extLst>
                  <a:ext uri="{FF2B5EF4-FFF2-40B4-BE49-F238E27FC236}">
                    <a16:creationId xmlns:a16="http://schemas.microsoft.com/office/drawing/2014/main" id="{309316B6-D28F-460A-B24E-3CA508461FF2}"/>
                  </a:ext>
                </a:extLst>
              </p:cNvPr>
              <p:cNvCxnSpPr>
                <a:cxnSpLocks/>
                <a:stCxn id="302" idx="1"/>
                <a:endCxn id="30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682E3209-52BB-4273-8C79-018343FB4BC3}"/>
                </a:ext>
              </a:extLst>
            </p:cNvPr>
            <p:cNvGrpSpPr/>
            <p:nvPr/>
          </p:nvGrpSpPr>
          <p:grpSpPr>
            <a:xfrm>
              <a:off x="1827227" y="5428729"/>
              <a:ext cx="110215" cy="202903"/>
              <a:chOff x="1758507" y="5170209"/>
              <a:chExt cx="156925" cy="285896"/>
            </a:xfrm>
          </p:grpSpPr>
          <p:sp>
            <p:nvSpPr>
              <p:cNvPr id="299" name="Rektangel 298">
                <a:extLst>
                  <a:ext uri="{FF2B5EF4-FFF2-40B4-BE49-F238E27FC236}">
                    <a16:creationId xmlns:a16="http://schemas.microsoft.com/office/drawing/2014/main" id="{A5032AAF-A0F0-42A1-946E-3DA60E802B6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0" name="Lige forbindelse 299">
                <a:extLst>
                  <a:ext uri="{FF2B5EF4-FFF2-40B4-BE49-F238E27FC236}">
                    <a16:creationId xmlns:a16="http://schemas.microsoft.com/office/drawing/2014/main" id="{EE8C95A7-0405-416B-BA71-648E9B791BCB}"/>
                  </a:ext>
                </a:extLst>
              </p:cNvPr>
              <p:cNvCxnSpPr>
                <a:cxnSpLocks/>
                <a:stCxn id="299" idx="0"/>
                <a:endCxn id="29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1" name="Lige forbindelse 300">
                <a:extLst>
                  <a:ext uri="{FF2B5EF4-FFF2-40B4-BE49-F238E27FC236}">
                    <a16:creationId xmlns:a16="http://schemas.microsoft.com/office/drawing/2014/main" id="{8A8B0756-4C4E-4AFA-88FB-51656B293E89}"/>
                  </a:ext>
                </a:extLst>
              </p:cNvPr>
              <p:cNvCxnSpPr>
                <a:cxnSpLocks/>
                <a:stCxn id="299" idx="1"/>
                <a:endCxn id="29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9A6CE329-D4F0-4C5D-A55B-48321556BF21}"/>
                </a:ext>
              </a:extLst>
            </p:cNvPr>
            <p:cNvGrpSpPr/>
            <p:nvPr/>
          </p:nvGrpSpPr>
          <p:grpSpPr>
            <a:xfrm>
              <a:off x="2018117" y="5428729"/>
              <a:ext cx="110215" cy="202903"/>
              <a:chOff x="1758507" y="5170209"/>
              <a:chExt cx="156925" cy="285896"/>
            </a:xfrm>
          </p:grpSpPr>
          <p:sp>
            <p:nvSpPr>
              <p:cNvPr id="296" name="Rektangel 295">
                <a:extLst>
                  <a:ext uri="{FF2B5EF4-FFF2-40B4-BE49-F238E27FC236}">
                    <a16:creationId xmlns:a16="http://schemas.microsoft.com/office/drawing/2014/main" id="{8F15B4D8-4A38-471C-B3E4-6AAB47FD7BE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7" name="Lige forbindelse 296">
                <a:extLst>
                  <a:ext uri="{FF2B5EF4-FFF2-40B4-BE49-F238E27FC236}">
                    <a16:creationId xmlns:a16="http://schemas.microsoft.com/office/drawing/2014/main" id="{E40D968A-A557-4486-9D71-C6C513DCE3DE}"/>
                  </a:ext>
                </a:extLst>
              </p:cNvPr>
              <p:cNvCxnSpPr>
                <a:cxnSpLocks/>
                <a:stCxn id="296" idx="0"/>
                <a:endCxn id="29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8" name="Lige forbindelse 297">
                <a:extLst>
                  <a:ext uri="{FF2B5EF4-FFF2-40B4-BE49-F238E27FC236}">
                    <a16:creationId xmlns:a16="http://schemas.microsoft.com/office/drawing/2014/main" id="{1E1DF57A-D8A9-42EA-BC33-953DCE4F40DF}"/>
                  </a:ext>
                </a:extLst>
              </p:cNvPr>
              <p:cNvCxnSpPr>
                <a:cxnSpLocks/>
                <a:stCxn id="296" idx="1"/>
                <a:endCxn id="29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7" name="Gruppe 46">
              <a:extLst>
                <a:ext uri="{FF2B5EF4-FFF2-40B4-BE49-F238E27FC236}">
                  <a16:creationId xmlns:a16="http://schemas.microsoft.com/office/drawing/2014/main" id="{301B4DF0-2B8D-45A7-9F3B-CB7723345E38}"/>
                </a:ext>
              </a:extLst>
            </p:cNvPr>
            <p:cNvGrpSpPr/>
            <p:nvPr/>
          </p:nvGrpSpPr>
          <p:grpSpPr>
            <a:xfrm>
              <a:off x="2209008" y="5428729"/>
              <a:ext cx="110215" cy="202903"/>
              <a:chOff x="1758507" y="5170209"/>
              <a:chExt cx="156925" cy="285896"/>
            </a:xfrm>
          </p:grpSpPr>
          <p:sp>
            <p:nvSpPr>
              <p:cNvPr id="293" name="Rektangel 292">
                <a:extLst>
                  <a:ext uri="{FF2B5EF4-FFF2-40B4-BE49-F238E27FC236}">
                    <a16:creationId xmlns:a16="http://schemas.microsoft.com/office/drawing/2014/main" id="{2A7351DF-B6E9-4B4E-8206-EFF2CD840CF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4" name="Lige forbindelse 293">
                <a:extLst>
                  <a:ext uri="{FF2B5EF4-FFF2-40B4-BE49-F238E27FC236}">
                    <a16:creationId xmlns:a16="http://schemas.microsoft.com/office/drawing/2014/main" id="{B001B7A0-E157-4E67-9D07-BE3DFFCCC42E}"/>
                  </a:ext>
                </a:extLst>
              </p:cNvPr>
              <p:cNvCxnSpPr>
                <a:cxnSpLocks/>
                <a:stCxn id="293" idx="0"/>
                <a:endCxn id="29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5" name="Lige forbindelse 294">
                <a:extLst>
                  <a:ext uri="{FF2B5EF4-FFF2-40B4-BE49-F238E27FC236}">
                    <a16:creationId xmlns:a16="http://schemas.microsoft.com/office/drawing/2014/main" id="{E56DEBD1-3754-4490-9EF1-8E4A4A5C4E3E}"/>
                  </a:ext>
                </a:extLst>
              </p:cNvPr>
              <p:cNvCxnSpPr>
                <a:cxnSpLocks/>
                <a:stCxn id="293" idx="1"/>
                <a:endCxn id="29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8" name="Gruppe 47">
              <a:extLst>
                <a:ext uri="{FF2B5EF4-FFF2-40B4-BE49-F238E27FC236}">
                  <a16:creationId xmlns:a16="http://schemas.microsoft.com/office/drawing/2014/main" id="{CAFCB08F-E54A-4120-A0AC-79CB87D75CC5}"/>
                </a:ext>
              </a:extLst>
            </p:cNvPr>
            <p:cNvGrpSpPr/>
            <p:nvPr/>
          </p:nvGrpSpPr>
          <p:grpSpPr>
            <a:xfrm>
              <a:off x="2399898" y="5428729"/>
              <a:ext cx="110215" cy="202903"/>
              <a:chOff x="1758507" y="5170209"/>
              <a:chExt cx="156925" cy="285896"/>
            </a:xfrm>
          </p:grpSpPr>
          <p:sp>
            <p:nvSpPr>
              <p:cNvPr id="290" name="Rektangel 289">
                <a:extLst>
                  <a:ext uri="{FF2B5EF4-FFF2-40B4-BE49-F238E27FC236}">
                    <a16:creationId xmlns:a16="http://schemas.microsoft.com/office/drawing/2014/main" id="{BCE82CF6-8499-422F-864D-5528EB01BBE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1" name="Lige forbindelse 290">
                <a:extLst>
                  <a:ext uri="{FF2B5EF4-FFF2-40B4-BE49-F238E27FC236}">
                    <a16:creationId xmlns:a16="http://schemas.microsoft.com/office/drawing/2014/main" id="{E7A51565-8A44-488F-A651-F41BCD822D52}"/>
                  </a:ext>
                </a:extLst>
              </p:cNvPr>
              <p:cNvCxnSpPr>
                <a:cxnSpLocks/>
                <a:stCxn id="290" idx="0"/>
                <a:endCxn id="29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2" name="Lige forbindelse 291">
                <a:extLst>
                  <a:ext uri="{FF2B5EF4-FFF2-40B4-BE49-F238E27FC236}">
                    <a16:creationId xmlns:a16="http://schemas.microsoft.com/office/drawing/2014/main" id="{DFDF75B5-C6F2-4D6D-BE09-56C880085694}"/>
                  </a:ext>
                </a:extLst>
              </p:cNvPr>
              <p:cNvCxnSpPr>
                <a:cxnSpLocks/>
                <a:stCxn id="290" idx="1"/>
                <a:endCxn id="29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9" name="Gruppe 48">
              <a:extLst>
                <a:ext uri="{FF2B5EF4-FFF2-40B4-BE49-F238E27FC236}">
                  <a16:creationId xmlns:a16="http://schemas.microsoft.com/office/drawing/2014/main" id="{8616F704-C491-4EC1-A99C-C83FCEA135F5}"/>
                </a:ext>
              </a:extLst>
            </p:cNvPr>
            <p:cNvGrpSpPr/>
            <p:nvPr/>
          </p:nvGrpSpPr>
          <p:grpSpPr>
            <a:xfrm>
              <a:off x="2590789" y="5428729"/>
              <a:ext cx="110215" cy="202903"/>
              <a:chOff x="1758507" y="5170209"/>
              <a:chExt cx="156925" cy="285896"/>
            </a:xfrm>
          </p:grpSpPr>
          <p:sp>
            <p:nvSpPr>
              <p:cNvPr id="287" name="Rektangel 286">
                <a:extLst>
                  <a:ext uri="{FF2B5EF4-FFF2-40B4-BE49-F238E27FC236}">
                    <a16:creationId xmlns:a16="http://schemas.microsoft.com/office/drawing/2014/main" id="{B889F749-01E3-4C23-BC1F-19A2724AAFE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8" name="Lige forbindelse 287">
                <a:extLst>
                  <a:ext uri="{FF2B5EF4-FFF2-40B4-BE49-F238E27FC236}">
                    <a16:creationId xmlns:a16="http://schemas.microsoft.com/office/drawing/2014/main" id="{0D724A3E-6F3F-40FD-93E1-9C827E054C0B}"/>
                  </a:ext>
                </a:extLst>
              </p:cNvPr>
              <p:cNvCxnSpPr>
                <a:cxnSpLocks/>
                <a:stCxn id="287" idx="0"/>
                <a:endCxn id="28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9" name="Lige forbindelse 288">
                <a:extLst>
                  <a:ext uri="{FF2B5EF4-FFF2-40B4-BE49-F238E27FC236}">
                    <a16:creationId xmlns:a16="http://schemas.microsoft.com/office/drawing/2014/main" id="{386ACCF6-0C2E-470C-93D5-F5593A91B2AE}"/>
                  </a:ext>
                </a:extLst>
              </p:cNvPr>
              <p:cNvCxnSpPr>
                <a:cxnSpLocks/>
                <a:stCxn id="287" idx="1"/>
                <a:endCxn id="28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0" name="Gruppe 49">
              <a:extLst>
                <a:ext uri="{FF2B5EF4-FFF2-40B4-BE49-F238E27FC236}">
                  <a16:creationId xmlns:a16="http://schemas.microsoft.com/office/drawing/2014/main" id="{B6409CB9-7800-4DAE-A3D7-3E6CD68062B9}"/>
                </a:ext>
              </a:extLst>
            </p:cNvPr>
            <p:cNvGrpSpPr/>
            <p:nvPr/>
          </p:nvGrpSpPr>
          <p:grpSpPr>
            <a:xfrm>
              <a:off x="2781680" y="5428729"/>
              <a:ext cx="110215" cy="202903"/>
              <a:chOff x="1758507" y="5170209"/>
              <a:chExt cx="156925" cy="285896"/>
            </a:xfrm>
          </p:grpSpPr>
          <p:sp>
            <p:nvSpPr>
              <p:cNvPr id="284" name="Rektangel 283">
                <a:extLst>
                  <a:ext uri="{FF2B5EF4-FFF2-40B4-BE49-F238E27FC236}">
                    <a16:creationId xmlns:a16="http://schemas.microsoft.com/office/drawing/2014/main" id="{8801A58F-930B-4576-BBBA-0B2FC1D1AEB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5" name="Lige forbindelse 284">
                <a:extLst>
                  <a:ext uri="{FF2B5EF4-FFF2-40B4-BE49-F238E27FC236}">
                    <a16:creationId xmlns:a16="http://schemas.microsoft.com/office/drawing/2014/main" id="{F2B4BA4E-323A-49BB-8CB5-0AE696B2E776}"/>
                  </a:ext>
                </a:extLst>
              </p:cNvPr>
              <p:cNvCxnSpPr>
                <a:cxnSpLocks/>
                <a:stCxn id="284" idx="0"/>
                <a:endCxn id="28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6" name="Lige forbindelse 285">
                <a:extLst>
                  <a:ext uri="{FF2B5EF4-FFF2-40B4-BE49-F238E27FC236}">
                    <a16:creationId xmlns:a16="http://schemas.microsoft.com/office/drawing/2014/main" id="{DC18E852-84FA-4E1E-844C-8CD6F32BF111}"/>
                  </a:ext>
                </a:extLst>
              </p:cNvPr>
              <p:cNvCxnSpPr>
                <a:cxnSpLocks/>
                <a:stCxn id="284" idx="1"/>
                <a:endCxn id="28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1" name="Gruppe 50">
              <a:extLst>
                <a:ext uri="{FF2B5EF4-FFF2-40B4-BE49-F238E27FC236}">
                  <a16:creationId xmlns:a16="http://schemas.microsoft.com/office/drawing/2014/main" id="{90755FBE-7E3B-4A02-A07B-D2C535492C7A}"/>
                </a:ext>
              </a:extLst>
            </p:cNvPr>
            <p:cNvGrpSpPr/>
            <p:nvPr/>
          </p:nvGrpSpPr>
          <p:grpSpPr>
            <a:xfrm>
              <a:off x="2972570" y="5428729"/>
              <a:ext cx="110215" cy="202903"/>
              <a:chOff x="1758507" y="5170209"/>
              <a:chExt cx="156925" cy="285896"/>
            </a:xfrm>
          </p:grpSpPr>
          <p:sp>
            <p:nvSpPr>
              <p:cNvPr id="281" name="Rektangel 280">
                <a:extLst>
                  <a:ext uri="{FF2B5EF4-FFF2-40B4-BE49-F238E27FC236}">
                    <a16:creationId xmlns:a16="http://schemas.microsoft.com/office/drawing/2014/main" id="{8C42747F-239A-4D30-AEC6-9885894DA17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2" name="Lige forbindelse 281">
                <a:extLst>
                  <a:ext uri="{FF2B5EF4-FFF2-40B4-BE49-F238E27FC236}">
                    <a16:creationId xmlns:a16="http://schemas.microsoft.com/office/drawing/2014/main" id="{88AB354A-477A-4962-BC2E-CEE1DEB34B4E}"/>
                  </a:ext>
                </a:extLst>
              </p:cNvPr>
              <p:cNvCxnSpPr>
                <a:cxnSpLocks/>
                <a:stCxn id="281" idx="0"/>
                <a:endCxn id="28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3" name="Lige forbindelse 282">
                <a:extLst>
                  <a:ext uri="{FF2B5EF4-FFF2-40B4-BE49-F238E27FC236}">
                    <a16:creationId xmlns:a16="http://schemas.microsoft.com/office/drawing/2014/main" id="{28A5562F-7502-4F68-8F1F-4AF8079B2136}"/>
                  </a:ext>
                </a:extLst>
              </p:cNvPr>
              <p:cNvCxnSpPr>
                <a:cxnSpLocks/>
                <a:stCxn id="281" idx="1"/>
                <a:endCxn id="28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2" name="Gruppe 51">
              <a:extLst>
                <a:ext uri="{FF2B5EF4-FFF2-40B4-BE49-F238E27FC236}">
                  <a16:creationId xmlns:a16="http://schemas.microsoft.com/office/drawing/2014/main" id="{31B2478F-4A20-4A8E-B9D7-70D9CE848D87}"/>
                </a:ext>
              </a:extLst>
            </p:cNvPr>
            <p:cNvGrpSpPr/>
            <p:nvPr/>
          </p:nvGrpSpPr>
          <p:grpSpPr>
            <a:xfrm>
              <a:off x="3163460" y="5428729"/>
              <a:ext cx="110215" cy="202903"/>
              <a:chOff x="1758507" y="5170209"/>
              <a:chExt cx="156925" cy="285896"/>
            </a:xfrm>
          </p:grpSpPr>
          <p:sp>
            <p:nvSpPr>
              <p:cNvPr id="278" name="Rektangel 277">
                <a:extLst>
                  <a:ext uri="{FF2B5EF4-FFF2-40B4-BE49-F238E27FC236}">
                    <a16:creationId xmlns:a16="http://schemas.microsoft.com/office/drawing/2014/main" id="{9AA4FAF0-FFFB-4F19-9779-A57CF65C583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9" name="Lige forbindelse 278">
                <a:extLst>
                  <a:ext uri="{FF2B5EF4-FFF2-40B4-BE49-F238E27FC236}">
                    <a16:creationId xmlns:a16="http://schemas.microsoft.com/office/drawing/2014/main" id="{E54953B6-73C9-419C-8151-305CE8C95EA3}"/>
                  </a:ext>
                </a:extLst>
              </p:cNvPr>
              <p:cNvCxnSpPr>
                <a:cxnSpLocks/>
                <a:stCxn id="278" idx="0"/>
                <a:endCxn id="27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0" name="Lige forbindelse 279">
                <a:extLst>
                  <a:ext uri="{FF2B5EF4-FFF2-40B4-BE49-F238E27FC236}">
                    <a16:creationId xmlns:a16="http://schemas.microsoft.com/office/drawing/2014/main" id="{6F739215-E3B9-4643-A932-9DC29A6E3B1A}"/>
                  </a:ext>
                </a:extLst>
              </p:cNvPr>
              <p:cNvCxnSpPr>
                <a:cxnSpLocks/>
                <a:stCxn id="278" idx="1"/>
                <a:endCxn id="27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3" name="Gruppe 52">
              <a:extLst>
                <a:ext uri="{FF2B5EF4-FFF2-40B4-BE49-F238E27FC236}">
                  <a16:creationId xmlns:a16="http://schemas.microsoft.com/office/drawing/2014/main" id="{316E171A-7C8C-49FC-9785-8AF9C9FD8F9A}"/>
                </a:ext>
              </a:extLst>
            </p:cNvPr>
            <p:cNvGrpSpPr/>
            <p:nvPr/>
          </p:nvGrpSpPr>
          <p:grpSpPr>
            <a:xfrm>
              <a:off x="3354351" y="5428729"/>
              <a:ext cx="110215" cy="202903"/>
              <a:chOff x="1758507" y="5170209"/>
              <a:chExt cx="156925" cy="285896"/>
            </a:xfrm>
          </p:grpSpPr>
          <p:sp>
            <p:nvSpPr>
              <p:cNvPr id="275" name="Rektangel 274">
                <a:extLst>
                  <a:ext uri="{FF2B5EF4-FFF2-40B4-BE49-F238E27FC236}">
                    <a16:creationId xmlns:a16="http://schemas.microsoft.com/office/drawing/2014/main" id="{B89FAB74-DFDC-45DA-A449-D8F50D4214A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6" name="Lige forbindelse 275">
                <a:extLst>
                  <a:ext uri="{FF2B5EF4-FFF2-40B4-BE49-F238E27FC236}">
                    <a16:creationId xmlns:a16="http://schemas.microsoft.com/office/drawing/2014/main" id="{85FA33B7-8A13-49A4-AA4B-A1B626CBF141}"/>
                  </a:ext>
                </a:extLst>
              </p:cNvPr>
              <p:cNvCxnSpPr>
                <a:cxnSpLocks/>
                <a:stCxn id="275" idx="0"/>
                <a:endCxn id="27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7" name="Lige forbindelse 276">
                <a:extLst>
                  <a:ext uri="{FF2B5EF4-FFF2-40B4-BE49-F238E27FC236}">
                    <a16:creationId xmlns:a16="http://schemas.microsoft.com/office/drawing/2014/main" id="{B7009856-B685-40B4-A590-90AF34778D91}"/>
                  </a:ext>
                </a:extLst>
              </p:cNvPr>
              <p:cNvCxnSpPr>
                <a:cxnSpLocks/>
                <a:stCxn id="275" idx="1"/>
                <a:endCxn id="27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4" name="Gruppe 53">
              <a:extLst>
                <a:ext uri="{FF2B5EF4-FFF2-40B4-BE49-F238E27FC236}">
                  <a16:creationId xmlns:a16="http://schemas.microsoft.com/office/drawing/2014/main" id="{607483BC-E15A-4593-9805-647ACB7A0912}"/>
                </a:ext>
              </a:extLst>
            </p:cNvPr>
            <p:cNvGrpSpPr/>
            <p:nvPr/>
          </p:nvGrpSpPr>
          <p:grpSpPr>
            <a:xfrm>
              <a:off x="3545241" y="5428729"/>
              <a:ext cx="110215" cy="202903"/>
              <a:chOff x="1758507" y="5170209"/>
              <a:chExt cx="156925" cy="285896"/>
            </a:xfrm>
          </p:grpSpPr>
          <p:sp>
            <p:nvSpPr>
              <p:cNvPr id="272" name="Rektangel 271">
                <a:extLst>
                  <a:ext uri="{FF2B5EF4-FFF2-40B4-BE49-F238E27FC236}">
                    <a16:creationId xmlns:a16="http://schemas.microsoft.com/office/drawing/2014/main" id="{080041B2-E1E4-483A-ACF8-3D3CDA57BAC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3" name="Lige forbindelse 272">
                <a:extLst>
                  <a:ext uri="{FF2B5EF4-FFF2-40B4-BE49-F238E27FC236}">
                    <a16:creationId xmlns:a16="http://schemas.microsoft.com/office/drawing/2014/main" id="{B52C2E6C-2D63-4629-8C37-FDFE28795681}"/>
                  </a:ext>
                </a:extLst>
              </p:cNvPr>
              <p:cNvCxnSpPr>
                <a:cxnSpLocks/>
                <a:stCxn id="272" idx="0"/>
                <a:endCxn id="27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4" name="Lige forbindelse 273">
                <a:extLst>
                  <a:ext uri="{FF2B5EF4-FFF2-40B4-BE49-F238E27FC236}">
                    <a16:creationId xmlns:a16="http://schemas.microsoft.com/office/drawing/2014/main" id="{00523520-3BFB-41E1-A2D0-D2AECA37BBE9}"/>
                  </a:ext>
                </a:extLst>
              </p:cNvPr>
              <p:cNvCxnSpPr>
                <a:cxnSpLocks/>
                <a:stCxn id="272" idx="1"/>
                <a:endCxn id="27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5" name="Gruppe 54">
              <a:extLst>
                <a:ext uri="{FF2B5EF4-FFF2-40B4-BE49-F238E27FC236}">
                  <a16:creationId xmlns:a16="http://schemas.microsoft.com/office/drawing/2014/main" id="{37C04FA3-A8E6-4477-B3CE-BB2FFDA8229E}"/>
                </a:ext>
              </a:extLst>
            </p:cNvPr>
            <p:cNvGrpSpPr/>
            <p:nvPr/>
          </p:nvGrpSpPr>
          <p:grpSpPr>
            <a:xfrm>
              <a:off x="3736132" y="5428729"/>
              <a:ext cx="110215" cy="202903"/>
              <a:chOff x="1758507" y="5170209"/>
              <a:chExt cx="156925" cy="285896"/>
            </a:xfrm>
          </p:grpSpPr>
          <p:sp>
            <p:nvSpPr>
              <p:cNvPr id="269" name="Rektangel 268">
                <a:extLst>
                  <a:ext uri="{FF2B5EF4-FFF2-40B4-BE49-F238E27FC236}">
                    <a16:creationId xmlns:a16="http://schemas.microsoft.com/office/drawing/2014/main" id="{F4D79E62-BB38-419A-BED7-01262F7A192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0" name="Lige forbindelse 269">
                <a:extLst>
                  <a:ext uri="{FF2B5EF4-FFF2-40B4-BE49-F238E27FC236}">
                    <a16:creationId xmlns:a16="http://schemas.microsoft.com/office/drawing/2014/main" id="{3C6168A2-4768-4B84-A69F-30EE32BE58BF}"/>
                  </a:ext>
                </a:extLst>
              </p:cNvPr>
              <p:cNvCxnSpPr>
                <a:cxnSpLocks/>
                <a:stCxn id="269" idx="0"/>
                <a:endCxn id="26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1" name="Lige forbindelse 270">
                <a:extLst>
                  <a:ext uri="{FF2B5EF4-FFF2-40B4-BE49-F238E27FC236}">
                    <a16:creationId xmlns:a16="http://schemas.microsoft.com/office/drawing/2014/main" id="{2455A280-CF7B-4AFD-9F6E-FB4F2E8E56C1}"/>
                  </a:ext>
                </a:extLst>
              </p:cNvPr>
              <p:cNvCxnSpPr>
                <a:cxnSpLocks/>
                <a:stCxn id="269" idx="1"/>
                <a:endCxn id="26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6" name="Gruppe 55">
              <a:extLst>
                <a:ext uri="{FF2B5EF4-FFF2-40B4-BE49-F238E27FC236}">
                  <a16:creationId xmlns:a16="http://schemas.microsoft.com/office/drawing/2014/main" id="{4E9EBFB8-2D81-408A-B065-611161BC5D2E}"/>
                </a:ext>
              </a:extLst>
            </p:cNvPr>
            <p:cNvGrpSpPr/>
            <p:nvPr/>
          </p:nvGrpSpPr>
          <p:grpSpPr>
            <a:xfrm>
              <a:off x="3927023" y="5428729"/>
              <a:ext cx="110215" cy="202903"/>
              <a:chOff x="1758507" y="5170209"/>
              <a:chExt cx="156925" cy="285896"/>
            </a:xfrm>
          </p:grpSpPr>
          <p:sp>
            <p:nvSpPr>
              <p:cNvPr id="266" name="Rektangel 265">
                <a:extLst>
                  <a:ext uri="{FF2B5EF4-FFF2-40B4-BE49-F238E27FC236}">
                    <a16:creationId xmlns:a16="http://schemas.microsoft.com/office/drawing/2014/main" id="{68D7DA9E-4CDF-4DC0-B947-9735ABF1FBE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7" name="Lige forbindelse 266">
                <a:extLst>
                  <a:ext uri="{FF2B5EF4-FFF2-40B4-BE49-F238E27FC236}">
                    <a16:creationId xmlns:a16="http://schemas.microsoft.com/office/drawing/2014/main" id="{2FB22E4E-1E8A-47F4-959E-D1A1BC931720}"/>
                  </a:ext>
                </a:extLst>
              </p:cNvPr>
              <p:cNvCxnSpPr>
                <a:cxnSpLocks/>
                <a:stCxn id="266" idx="0"/>
                <a:endCxn id="26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8" name="Lige forbindelse 267">
                <a:extLst>
                  <a:ext uri="{FF2B5EF4-FFF2-40B4-BE49-F238E27FC236}">
                    <a16:creationId xmlns:a16="http://schemas.microsoft.com/office/drawing/2014/main" id="{AEE204B7-9A75-4FC4-A9AC-7159B5115EED}"/>
                  </a:ext>
                </a:extLst>
              </p:cNvPr>
              <p:cNvCxnSpPr>
                <a:cxnSpLocks/>
                <a:stCxn id="266" idx="1"/>
                <a:endCxn id="26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009F6641-E049-4EDB-8D68-0148EDFBAFA9}"/>
                </a:ext>
              </a:extLst>
            </p:cNvPr>
            <p:cNvGrpSpPr/>
            <p:nvPr/>
          </p:nvGrpSpPr>
          <p:grpSpPr>
            <a:xfrm>
              <a:off x="4117913" y="5428729"/>
              <a:ext cx="110215" cy="202903"/>
              <a:chOff x="1758507" y="5170209"/>
              <a:chExt cx="156925" cy="285896"/>
            </a:xfrm>
          </p:grpSpPr>
          <p:sp>
            <p:nvSpPr>
              <p:cNvPr id="263" name="Rektangel 262">
                <a:extLst>
                  <a:ext uri="{FF2B5EF4-FFF2-40B4-BE49-F238E27FC236}">
                    <a16:creationId xmlns:a16="http://schemas.microsoft.com/office/drawing/2014/main" id="{44D94932-69CE-4E1A-88DD-1315638D93B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4" name="Lige forbindelse 263">
                <a:extLst>
                  <a:ext uri="{FF2B5EF4-FFF2-40B4-BE49-F238E27FC236}">
                    <a16:creationId xmlns:a16="http://schemas.microsoft.com/office/drawing/2014/main" id="{41ECF9EE-DB08-4947-A27E-44743062AA67}"/>
                  </a:ext>
                </a:extLst>
              </p:cNvPr>
              <p:cNvCxnSpPr>
                <a:cxnSpLocks/>
                <a:stCxn id="263" idx="0"/>
                <a:endCxn id="26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5" name="Lige forbindelse 264">
                <a:extLst>
                  <a:ext uri="{FF2B5EF4-FFF2-40B4-BE49-F238E27FC236}">
                    <a16:creationId xmlns:a16="http://schemas.microsoft.com/office/drawing/2014/main" id="{1EDC328A-8E3E-46F3-8F1C-ECFD318A4293}"/>
                  </a:ext>
                </a:extLst>
              </p:cNvPr>
              <p:cNvCxnSpPr>
                <a:cxnSpLocks/>
                <a:stCxn id="263" idx="1"/>
                <a:endCxn id="26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408147F0-B603-415D-AB0F-55EE5BF9175C}"/>
                </a:ext>
              </a:extLst>
            </p:cNvPr>
            <p:cNvGrpSpPr/>
            <p:nvPr/>
          </p:nvGrpSpPr>
          <p:grpSpPr>
            <a:xfrm>
              <a:off x="4308804" y="5428729"/>
              <a:ext cx="110215" cy="202903"/>
              <a:chOff x="1758507" y="5170209"/>
              <a:chExt cx="156925" cy="285896"/>
            </a:xfrm>
          </p:grpSpPr>
          <p:sp>
            <p:nvSpPr>
              <p:cNvPr id="260" name="Rektangel 259">
                <a:extLst>
                  <a:ext uri="{FF2B5EF4-FFF2-40B4-BE49-F238E27FC236}">
                    <a16:creationId xmlns:a16="http://schemas.microsoft.com/office/drawing/2014/main" id="{F702CC43-BBBC-44E7-B673-C538BAA7C6B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1" name="Lige forbindelse 260">
                <a:extLst>
                  <a:ext uri="{FF2B5EF4-FFF2-40B4-BE49-F238E27FC236}">
                    <a16:creationId xmlns:a16="http://schemas.microsoft.com/office/drawing/2014/main" id="{0E124B89-4291-496A-986C-4DD61DA7BE31}"/>
                  </a:ext>
                </a:extLst>
              </p:cNvPr>
              <p:cNvCxnSpPr>
                <a:cxnSpLocks/>
                <a:stCxn id="260" idx="0"/>
                <a:endCxn id="26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2" name="Lige forbindelse 261">
                <a:extLst>
                  <a:ext uri="{FF2B5EF4-FFF2-40B4-BE49-F238E27FC236}">
                    <a16:creationId xmlns:a16="http://schemas.microsoft.com/office/drawing/2014/main" id="{C2AB6B66-1157-441E-BE54-4A1BBAAEB5E7}"/>
                  </a:ext>
                </a:extLst>
              </p:cNvPr>
              <p:cNvCxnSpPr>
                <a:cxnSpLocks/>
                <a:stCxn id="260" idx="1"/>
                <a:endCxn id="26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9" name="Gruppe 58">
              <a:extLst>
                <a:ext uri="{FF2B5EF4-FFF2-40B4-BE49-F238E27FC236}">
                  <a16:creationId xmlns:a16="http://schemas.microsoft.com/office/drawing/2014/main" id="{A253DD68-0A97-4F52-A2D8-D2EF4D65DB9D}"/>
                </a:ext>
              </a:extLst>
            </p:cNvPr>
            <p:cNvGrpSpPr/>
            <p:nvPr/>
          </p:nvGrpSpPr>
          <p:grpSpPr>
            <a:xfrm>
              <a:off x="4499694" y="5428729"/>
              <a:ext cx="110215" cy="202903"/>
              <a:chOff x="1758507" y="5170209"/>
              <a:chExt cx="156925" cy="285896"/>
            </a:xfrm>
          </p:grpSpPr>
          <p:sp>
            <p:nvSpPr>
              <p:cNvPr id="257" name="Rektangel 256">
                <a:extLst>
                  <a:ext uri="{FF2B5EF4-FFF2-40B4-BE49-F238E27FC236}">
                    <a16:creationId xmlns:a16="http://schemas.microsoft.com/office/drawing/2014/main" id="{014FCC86-CA4B-4F6A-A89D-585FCC79371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8" name="Lige forbindelse 257">
                <a:extLst>
                  <a:ext uri="{FF2B5EF4-FFF2-40B4-BE49-F238E27FC236}">
                    <a16:creationId xmlns:a16="http://schemas.microsoft.com/office/drawing/2014/main" id="{1BE36404-A093-4B87-AD47-32678D3EF3F1}"/>
                  </a:ext>
                </a:extLst>
              </p:cNvPr>
              <p:cNvCxnSpPr>
                <a:cxnSpLocks/>
                <a:stCxn id="257" idx="0"/>
                <a:endCxn id="25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9" name="Lige forbindelse 258">
                <a:extLst>
                  <a:ext uri="{FF2B5EF4-FFF2-40B4-BE49-F238E27FC236}">
                    <a16:creationId xmlns:a16="http://schemas.microsoft.com/office/drawing/2014/main" id="{01669C7B-38B7-4674-AE48-9AF5E5240BFA}"/>
                  </a:ext>
                </a:extLst>
              </p:cNvPr>
              <p:cNvCxnSpPr>
                <a:cxnSpLocks/>
                <a:stCxn id="257" idx="1"/>
                <a:endCxn id="25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949EA370-43C0-47DC-93C2-DFFFB5C617D7}"/>
                </a:ext>
              </a:extLst>
            </p:cNvPr>
            <p:cNvGrpSpPr/>
            <p:nvPr/>
          </p:nvGrpSpPr>
          <p:grpSpPr>
            <a:xfrm>
              <a:off x="4690585" y="5428729"/>
              <a:ext cx="110215" cy="202903"/>
              <a:chOff x="1758507" y="5170209"/>
              <a:chExt cx="156925" cy="285896"/>
            </a:xfrm>
          </p:grpSpPr>
          <p:sp>
            <p:nvSpPr>
              <p:cNvPr id="254" name="Rektangel 253">
                <a:extLst>
                  <a:ext uri="{FF2B5EF4-FFF2-40B4-BE49-F238E27FC236}">
                    <a16:creationId xmlns:a16="http://schemas.microsoft.com/office/drawing/2014/main" id="{748C2C8A-A0FB-469C-A1D6-55F15F57391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5" name="Lige forbindelse 254">
                <a:extLst>
                  <a:ext uri="{FF2B5EF4-FFF2-40B4-BE49-F238E27FC236}">
                    <a16:creationId xmlns:a16="http://schemas.microsoft.com/office/drawing/2014/main" id="{261D87D5-1FB0-4C9A-AEDB-04031D648D89}"/>
                  </a:ext>
                </a:extLst>
              </p:cNvPr>
              <p:cNvCxnSpPr>
                <a:cxnSpLocks/>
                <a:stCxn id="254" idx="0"/>
                <a:endCxn id="25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6" name="Lige forbindelse 255">
                <a:extLst>
                  <a:ext uri="{FF2B5EF4-FFF2-40B4-BE49-F238E27FC236}">
                    <a16:creationId xmlns:a16="http://schemas.microsoft.com/office/drawing/2014/main" id="{7E784230-A1C3-4F8A-9293-7382FED03F13}"/>
                  </a:ext>
                </a:extLst>
              </p:cNvPr>
              <p:cNvCxnSpPr>
                <a:cxnSpLocks/>
                <a:stCxn id="254" idx="1"/>
                <a:endCxn id="25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1" name="Gruppe 60">
              <a:extLst>
                <a:ext uri="{FF2B5EF4-FFF2-40B4-BE49-F238E27FC236}">
                  <a16:creationId xmlns:a16="http://schemas.microsoft.com/office/drawing/2014/main" id="{8570B52D-BCB6-4D9E-9590-DF7379301175}"/>
                </a:ext>
              </a:extLst>
            </p:cNvPr>
            <p:cNvGrpSpPr/>
            <p:nvPr/>
          </p:nvGrpSpPr>
          <p:grpSpPr>
            <a:xfrm>
              <a:off x="4881475" y="5428729"/>
              <a:ext cx="110215" cy="202903"/>
              <a:chOff x="1758507" y="5170209"/>
              <a:chExt cx="156925" cy="285896"/>
            </a:xfrm>
          </p:grpSpPr>
          <p:sp>
            <p:nvSpPr>
              <p:cNvPr id="251" name="Rektangel 250">
                <a:extLst>
                  <a:ext uri="{FF2B5EF4-FFF2-40B4-BE49-F238E27FC236}">
                    <a16:creationId xmlns:a16="http://schemas.microsoft.com/office/drawing/2014/main" id="{7205E8A9-1570-4323-A7FA-211F7E5D3F4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2" name="Lige forbindelse 251">
                <a:extLst>
                  <a:ext uri="{FF2B5EF4-FFF2-40B4-BE49-F238E27FC236}">
                    <a16:creationId xmlns:a16="http://schemas.microsoft.com/office/drawing/2014/main" id="{39081F67-6FF9-40C8-9779-9CDA215C5AFF}"/>
                  </a:ext>
                </a:extLst>
              </p:cNvPr>
              <p:cNvCxnSpPr>
                <a:cxnSpLocks/>
                <a:stCxn id="251" idx="0"/>
                <a:endCxn id="25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3" name="Lige forbindelse 252">
                <a:extLst>
                  <a:ext uri="{FF2B5EF4-FFF2-40B4-BE49-F238E27FC236}">
                    <a16:creationId xmlns:a16="http://schemas.microsoft.com/office/drawing/2014/main" id="{E4037E75-5EE3-4B41-8A44-3561DA1F6C64}"/>
                  </a:ext>
                </a:extLst>
              </p:cNvPr>
              <p:cNvCxnSpPr>
                <a:cxnSpLocks/>
                <a:stCxn id="251" idx="1"/>
                <a:endCxn id="25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2" name="Gruppe 61">
              <a:extLst>
                <a:ext uri="{FF2B5EF4-FFF2-40B4-BE49-F238E27FC236}">
                  <a16:creationId xmlns:a16="http://schemas.microsoft.com/office/drawing/2014/main" id="{BA45D308-1B4E-47C8-BABD-CF4C7E00A4EA}"/>
                </a:ext>
              </a:extLst>
            </p:cNvPr>
            <p:cNvGrpSpPr/>
            <p:nvPr/>
          </p:nvGrpSpPr>
          <p:grpSpPr>
            <a:xfrm>
              <a:off x="5072366" y="5428729"/>
              <a:ext cx="110215" cy="202903"/>
              <a:chOff x="1758507" y="5170209"/>
              <a:chExt cx="156925" cy="285896"/>
            </a:xfrm>
          </p:grpSpPr>
          <p:sp>
            <p:nvSpPr>
              <p:cNvPr id="248" name="Rektangel 247">
                <a:extLst>
                  <a:ext uri="{FF2B5EF4-FFF2-40B4-BE49-F238E27FC236}">
                    <a16:creationId xmlns:a16="http://schemas.microsoft.com/office/drawing/2014/main" id="{2CE4E9A1-D324-4C9E-AE3F-D757F88E518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9" name="Lige forbindelse 248">
                <a:extLst>
                  <a:ext uri="{FF2B5EF4-FFF2-40B4-BE49-F238E27FC236}">
                    <a16:creationId xmlns:a16="http://schemas.microsoft.com/office/drawing/2014/main" id="{5EB45B06-87BC-470E-A072-92979FB90DC5}"/>
                  </a:ext>
                </a:extLst>
              </p:cNvPr>
              <p:cNvCxnSpPr>
                <a:cxnSpLocks/>
                <a:stCxn id="248" idx="0"/>
                <a:endCxn id="24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0" name="Lige forbindelse 249">
                <a:extLst>
                  <a:ext uri="{FF2B5EF4-FFF2-40B4-BE49-F238E27FC236}">
                    <a16:creationId xmlns:a16="http://schemas.microsoft.com/office/drawing/2014/main" id="{E4956A4D-40CE-4574-8DD2-2589B00AF601}"/>
                  </a:ext>
                </a:extLst>
              </p:cNvPr>
              <p:cNvCxnSpPr>
                <a:cxnSpLocks/>
                <a:stCxn id="248" idx="1"/>
                <a:endCxn id="24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3" name="Gruppe 62">
              <a:extLst>
                <a:ext uri="{FF2B5EF4-FFF2-40B4-BE49-F238E27FC236}">
                  <a16:creationId xmlns:a16="http://schemas.microsoft.com/office/drawing/2014/main" id="{A4E68C0A-2F7A-4FDC-9586-218ED8BE1A98}"/>
                </a:ext>
              </a:extLst>
            </p:cNvPr>
            <p:cNvGrpSpPr/>
            <p:nvPr/>
          </p:nvGrpSpPr>
          <p:grpSpPr>
            <a:xfrm>
              <a:off x="5263257" y="5428729"/>
              <a:ext cx="110215" cy="202903"/>
              <a:chOff x="1758507" y="5170209"/>
              <a:chExt cx="156925" cy="285896"/>
            </a:xfrm>
          </p:grpSpPr>
          <p:sp>
            <p:nvSpPr>
              <p:cNvPr id="245" name="Rektangel 244">
                <a:extLst>
                  <a:ext uri="{FF2B5EF4-FFF2-40B4-BE49-F238E27FC236}">
                    <a16:creationId xmlns:a16="http://schemas.microsoft.com/office/drawing/2014/main" id="{345A319C-9333-4E36-9B23-E9DC6451C24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6" name="Lige forbindelse 245">
                <a:extLst>
                  <a:ext uri="{FF2B5EF4-FFF2-40B4-BE49-F238E27FC236}">
                    <a16:creationId xmlns:a16="http://schemas.microsoft.com/office/drawing/2014/main" id="{ADAFBD09-90DB-45BE-AAB7-25F98A63B874}"/>
                  </a:ext>
                </a:extLst>
              </p:cNvPr>
              <p:cNvCxnSpPr>
                <a:cxnSpLocks/>
                <a:stCxn id="245" idx="0"/>
                <a:endCxn id="24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7" name="Lige forbindelse 246">
                <a:extLst>
                  <a:ext uri="{FF2B5EF4-FFF2-40B4-BE49-F238E27FC236}">
                    <a16:creationId xmlns:a16="http://schemas.microsoft.com/office/drawing/2014/main" id="{41A7EBF9-92B9-4471-AEF6-3893341E30A7}"/>
                  </a:ext>
                </a:extLst>
              </p:cNvPr>
              <p:cNvCxnSpPr>
                <a:cxnSpLocks/>
                <a:stCxn id="245" idx="1"/>
                <a:endCxn id="24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4" name="Gruppe 63">
              <a:extLst>
                <a:ext uri="{FF2B5EF4-FFF2-40B4-BE49-F238E27FC236}">
                  <a16:creationId xmlns:a16="http://schemas.microsoft.com/office/drawing/2014/main" id="{9AC142FE-9CFC-40FA-B9E7-01C1C42CD982}"/>
                </a:ext>
              </a:extLst>
            </p:cNvPr>
            <p:cNvGrpSpPr/>
            <p:nvPr/>
          </p:nvGrpSpPr>
          <p:grpSpPr>
            <a:xfrm>
              <a:off x="5454147" y="5428729"/>
              <a:ext cx="110215" cy="202903"/>
              <a:chOff x="1758507" y="5170209"/>
              <a:chExt cx="156925" cy="285896"/>
            </a:xfrm>
          </p:grpSpPr>
          <p:sp>
            <p:nvSpPr>
              <p:cNvPr id="242" name="Rektangel 241">
                <a:extLst>
                  <a:ext uri="{FF2B5EF4-FFF2-40B4-BE49-F238E27FC236}">
                    <a16:creationId xmlns:a16="http://schemas.microsoft.com/office/drawing/2014/main" id="{AD94D359-FD71-4423-88E3-2269115F010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3" name="Lige forbindelse 242">
                <a:extLst>
                  <a:ext uri="{FF2B5EF4-FFF2-40B4-BE49-F238E27FC236}">
                    <a16:creationId xmlns:a16="http://schemas.microsoft.com/office/drawing/2014/main" id="{94206346-9F42-48C5-9279-598ACFC9471B}"/>
                  </a:ext>
                </a:extLst>
              </p:cNvPr>
              <p:cNvCxnSpPr>
                <a:cxnSpLocks/>
                <a:stCxn id="242" idx="0"/>
                <a:endCxn id="24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4" name="Lige forbindelse 243">
                <a:extLst>
                  <a:ext uri="{FF2B5EF4-FFF2-40B4-BE49-F238E27FC236}">
                    <a16:creationId xmlns:a16="http://schemas.microsoft.com/office/drawing/2014/main" id="{864EC479-7A69-4316-A19D-F4F30FB4D41B}"/>
                  </a:ext>
                </a:extLst>
              </p:cNvPr>
              <p:cNvCxnSpPr>
                <a:cxnSpLocks/>
                <a:stCxn id="242" idx="1"/>
                <a:endCxn id="24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5" name="Gruppe 64">
              <a:extLst>
                <a:ext uri="{FF2B5EF4-FFF2-40B4-BE49-F238E27FC236}">
                  <a16:creationId xmlns:a16="http://schemas.microsoft.com/office/drawing/2014/main" id="{58003A3F-35A8-48B4-8343-08DE85D44F11}"/>
                </a:ext>
              </a:extLst>
            </p:cNvPr>
            <p:cNvGrpSpPr/>
            <p:nvPr/>
          </p:nvGrpSpPr>
          <p:grpSpPr>
            <a:xfrm>
              <a:off x="5645037" y="5428729"/>
              <a:ext cx="110215" cy="202903"/>
              <a:chOff x="1758507" y="5170209"/>
              <a:chExt cx="156925" cy="285896"/>
            </a:xfrm>
          </p:grpSpPr>
          <p:sp>
            <p:nvSpPr>
              <p:cNvPr id="239" name="Rektangel 238">
                <a:extLst>
                  <a:ext uri="{FF2B5EF4-FFF2-40B4-BE49-F238E27FC236}">
                    <a16:creationId xmlns:a16="http://schemas.microsoft.com/office/drawing/2014/main" id="{FFC01AD3-F909-4A0D-8433-CF201BD8299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0" name="Lige forbindelse 239">
                <a:extLst>
                  <a:ext uri="{FF2B5EF4-FFF2-40B4-BE49-F238E27FC236}">
                    <a16:creationId xmlns:a16="http://schemas.microsoft.com/office/drawing/2014/main" id="{5DDA54AE-8860-4F29-B866-ACC9A9D88A12}"/>
                  </a:ext>
                </a:extLst>
              </p:cNvPr>
              <p:cNvCxnSpPr>
                <a:cxnSpLocks/>
                <a:stCxn id="239" idx="0"/>
                <a:endCxn id="23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1" name="Lige forbindelse 240">
                <a:extLst>
                  <a:ext uri="{FF2B5EF4-FFF2-40B4-BE49-F238E27FC236}">
                    <a16:creationId xmlns:a16="http://schemas.microsoft.com/office/drawing/2014/main" id="{92FFC034-AAB3-4F48-A512-DD557891944F}"/>
                  </a:ext>
                </a:extLst>
              </p:cNvPr>
              <p:cNvCxnSpPr>
                <a:cxnSpLocks/>
                <a:stCxn id="239" idx="1"/>
                <a:endCxn id="23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6" name="Gruppe 65">
              <a:extLst>
                <a:ext uri="{FF2B5EF4-FFF2-40B4-BE49-F238E27FC236}">
                  <a16:creationId xmlns:a16="http://schemas.microsoft.com/office/drawing/2014/main" id="{548D451D-47B8-4F4F-9321-85671EB81E99}"/>
                </a:ext>
              </a:extLst>
            </p:cNvPr>
            <p:cNvGrpSpPr/>
            <p:nvPr/>
          </p:nvGrpSpPr>
          <p:grpSpPr>
            <a:xfrm>
              <a:off x="5835932" y="5428729"/>
              <a:ext cx="110215" cy="202903"/>
              <a:chOff x="1758507" y="5170209"/>
              <a:chExt cx="156925" cy="285896"/>
            </a:xfrm>
          </p:grpSpPr>
          <p:sp>
            <p:nvSpPr>
              <p:cNvPr id="236" name="Rektangel 235">
                <a:extLst>
                  <a:ext uri="{FF2B5EF4-FFF2-40B4-BE49-F238E27FC236}">
                    <a16:creationId xmlns:a16="http://schemas.microsoft.com/office/drawing/2014/main" id="{848D2872-24CF-4B26-87D4-511FA38B48E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7" name="Lige forbindelse 236">
                <a:extLst>
                  <a:ext uri="{FF2B5EF4-FFF2-40B4-BE49-F238E27FC236}">
                    <a16:creationId xmlns:a16="http://schemas.microsoft.com/office/drawing/2014/main" id="{AC52277D-A432-4CB7-99E9-F060D60E7D15}"/>
                  </a:ext>
                </a:extLst>
              </p:cNvPr>
              <p:cNvCxnSpPr>
                <a:cxnSpLocks/>
                <a:stCxn id="236" idx="0"/>
                <a:endCxn id="23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8" name="Lige forbindelse 237">
                <a:extLst>
                  <a:ext uri="{FF2B5EF4-FFF2-40B4-BE49-F238E27FC236}">
                    <a16:creationId xmlns:a16="http://schemas.microsoft.com/office/drawing/2014/main" id="{0B5F142C-CA63-412B-8F9A-151B278C3220}"/>
                  </a:ext>
                </a:extLst>
              </p:cNvPr>
              <p:cNvCxnSpPr>
                <a:cxnSpLocks/>
                <a:stCxn id="236" idx="1"/>
                <a:endCxn id="23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7" name="Gruppe 66">
              <a:extLst>
                <a:ext uri="{FF2B5EF4-FFF2-40B4-BE49-F238E27FC236}">
                  <a16:creationId xmlns:a16="http://schemas.microsoft.com/office/drawing/2014/main" id="{6B7E7A60-CAA1-4A33-AC4E-F28B59E6B980}"/>
                </a:ext>
              </a:extLst>
            </p:cNvPr>
            <p:cNvGrpSpPr/>
            <p:nvPr/>
          </p:nvGrpSpPr>
          <p:grpSpPr>
            <a:xfrm>
              <a:off x="1827227" y="5698878"/>
              <a:ext cx="110215" cy="202903"/>
              <a:chOff x="1758507" y="5170209"/>
              <a:chExt cx="156925" cy="285896"/>
            </a:xfrm>
          </p:grpSpPr>
          <p:sp>
            <p:nvSpPr>
              <p:cNvPr id="233" name="Rektangel 232">
                <a:extLst>
                  <a:ext uri="{FF2B5EF4-FFF2-40B4-BE49-F238E27FC236}">
                    <a16:creationId xmlns:a16="http://schemas.microsoft.com/office/drawing/2014/main" id="{520885DB-8674-4EEC-987E-0CE1B420985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4" name="Lige forbindelse 233">
                <a:extLst>
                  <a:ext uri="{FF2B5EF4-FFF2-40B4-BE49-F238E27FC236}">
                    <a16:creationId xmlns:a16="http://schemas.microsoft.com/office/drawing/2014/main" id="{A7F83B17-E4DB-4C57-9AEE-A76AEF37F1B6}"/>
                  </a:ext>
                </a:extLst>
              </p:cNvPr>
              <p:cNvCxnSpPr>
                <a:cxnSpLocks/>
                <a:stCxn id="233" idx="0"/>
                <a:endCxn id="23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5" name="Lige forbindelse 234">
                <a:extLst>
                  <a:ext uri="{FF2B5EF4-FFF2-40B4-BE49-F238E27FC236}">
                    <a16:creationId xmlns:a16="http://schemas.microsoft.com/office/drawing/2014/main" id="{949D4EC0-A1C5-4801-82A0-CBE44E561EB3}"/>
                  </a:ext>
                </a:extLst>
              </p:cNvPr>
              <p:cNvCxnSpPr>
                <a:cxnSpLocks/>
                <a:stCxn id="233" idx="1"/>
                <a:endCxn id="23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8" name="Gruppe 67">
              <a:extLst>
                <a:ext uri="{FF2B5EF4-FFF2-40B4-BE49-F238E27FC236}">
                  <a16:creationId xmlns:a16="http://schemas.microsoft.com/office/drawing/2014/main" id="{25926869-98BA-431E-987C-20E545763F0F}"/>
                </a:ext>
              </a:extLst>
            </p:cNvPr>
            <p:cNvGrpSpPr/>
            <p:nvPr/>
          </p:nvGrpSpPr>
          <p:grpSpPr>
            <a:xfrm>
              <a:off x="2018117" y="5698878"/>
              <a:ext cx="110215" cy="202903"/>
              <a:chOff x="1758507" y="5170209"/>
              <a:chExt cx="156925" cy="285896"/>
            </a:xfrm>
          </p:grpSpPr>
          <p:sp>
            <p:nvSpPr>
              <p:cNvPr id="230" name="Rektangel 229">
                <a:extLst>
                  <a:ext uri="{FF2B5EF4-FFF2-40B4-BE49-F238E27FC236}">
                    <a16:creationId xmlns:a16="http://schemas.microsoft.com/office/drawing/2014/main" id="{F8F41CD7-7D2D-41C8-8479-4D93ED3C51B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1" name="Lige forbindelse 230">
                <a:extLst>
                  <a:ext uri="{FF2B5EF4-FFF2-40B4-BE49-F238E27FC236}">
                    <a16:creationId xmlns:a16="http://schemas.microsoft.com/office/drawing/2014/main" id="{B2E49C0A-B36C-4C71-AEB4-B48F33E19F21}"/>
                  </a:ext>
                </a:extLst>
              </p:cNvPr>
              <p:cNvCxnSpPr>
                <a:cxnSpLocks/>
                <a:stCxn id="230" idx="0"/>
                <a:endCxn id="23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2" name="Lige forbindelse 231">
                <a:extLst>
                  <a:ext uri="{FF2B5EF4-FFF2-40B4-BE49-F238E27FC236}">
                    <a16:creationId xmlns:a16="http://schemas.microsoft.com/office/drawing/2014/main" id="{6F74CC4C-9BC7-486B-8232-BC4861E2338B}"/>
                  </a:ext>
                </a:extLst>
              </p:cNvPr>
              <p:cNvCxnSpPr>
                <a:cxnSpLocks/>
                <a:stCxn id="230" idx="1"/>
                <a:endCxn id="23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9" name="Gruppe 68">
              <a:extLst>
                <a:ext uri="{FF2B5EF4-FFF2-40B4-BE49-F238E27FC236}">
                  <a16:creationId xmlns:a16="http://schemas.microsoft.com/office/drawing/2014/main" id="{5C558299-98CC-43BD-8A9C-9896693852C7}"/>
                </a:ext>
              </a:extLst>
            </p:cNvPr>
            <p:cNvGrpSpPr/>
            <p:nvPr/>
          </p:nvGrpSpPr>
          <p:grpSpPr>
            <a:xfrm>
              <a:off x="2209008" y="5698878"/>
              <a:ext cx="110215" cy="202903"/>
              <a:chOff x="1758507" y="5170209"/>
              <a:chExt cx="156925" cy="285896"/>
            </a:xfrm>
          </p:grpSpPr>
          <p:sp>
            <p:nvSpPr>
              <p:cNvPr id="227" name="Rektangel 226">
                <a:extLst>
                  <a:ext uri="{FF2B5EF4-FFF2-40B4-BE49-F238E27FC236}">
                    <a16:creationId xmlns:a16="http://schemas.microsoft.com/office/drawing/2014/main" id="{4DB948B8-A056-4DC4-A5FB-309634CC8B2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8" name="Lige forbindelse 227">
                <a:extLst>
                  <a:ext uri="{FF2B5EF4-FFF2-40B4-BE49-F238E27FC236}">
                    <a16:creationId xmlns:a16="http://schemas.microsoft.com/office/drawing/2014/main" id="{E72309AB-7D46-42E9-A172-B38199B43AA6}"/>
                  </a:ext>
                </a:extLst>
              </p:cNvPr>
              <p:cNvCxnSpPr>
                <a:cxnSpLocks/>
                <a:stCxn id="227" idx="0"/>
                <a:endCxn id="22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9" name="Lige forbindelse 228">
                <a:extLst>
                  <a:ext uri="{FF2B5EF4-FFF2-40B4-BE49-F238E27FC236}">
                    <a16:creationId xmlns:a16="http://schemas.microsoft.com/office/drawing/2014/main" id="{39CC01BB-A581-4135-B621-ECBDCFC005E2}"/>
                  </a:ext>
                </a:extLst>
              </p:cNvPr>
              <p:cNvCxnSpPr>
                <a:cxnSpLocks/>
                <a:stCxn id="227" idx="1"/>
                <a:endCxn id="22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79412398-57CE-469D-B84A-188680BBE108}"/>
                </a:ext>
              </a:extLst>
            </p:cNvPr>
            <p:cNvGrpSpPr/>
            <p:nvPr/>
          </p:nvGrpSpPr>
          <p:grpSpPr>
            <a:xfrm>
              <a:off x="2399898" y="5698878"/>
              <a:ext cx="110215" cy="202903"/>
              <a:chOff x="1758507" y="5170209"/>
              <a:chExt cx="156925" cy="285896"/>
            </a:xfrm>
          </p:grpSpPr>
          <p:sp>
            <p:nvSpPr>
              <p:cNvPr id="224" name="Rektangel 223">
                <a:extLst>
                  <a:ext uri="{FF2B5EF4-FFF2-40B4-BE49-F238E27FC236}">
                    <a16:creationId xmlns:a16="http://schemas.microsoft.com/office/drawing/2014/main" id="{309443EA-C0B4-4123-9EEA-8B2ED976E92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5" name="Lige forbindelse 224">
                <a:extLst>
                  <a:ext uri="{FF2B5EF4-FFF2-40B4-BE49-F238E27FC236}">
                    <a16:creationId xmlns:a16="http://schemas.microsoft.com/office/drawing/2014/main" id="{19890AEB-0739-4024-85CC-4A19D52E7D7F}"/>
                  </a:ext>
                </a:extLst>
              </p:cNvPr>
              <p:cNvCxnSpPr>
                <a:cxnSpLocks/>
                <a:stCxn id="224" idx="0"/>
                <a:endCxn id="22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6" name="Lige forbindelse 225">
                <a:extLst>
                  <a:ext uri="{FF2B5EF4-FFF2-40B4-BE49-F238E27FC236}">
                    <a16:creationId xmlns:a16="http://schemas.microsoft.com/office/drawing/2014/main" id="{8D3B93F0-732B-4222-A3C3-294891B6FCCD}"/>
                  </a:ext>
                </a:extLst>
              </p:cNvPr>
              <p:cNvCxnSpPr>
                <a:cxnSpLocks/>
                <a:stCxn id="224" idx="1"/>
                <a:endCxn id="22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DE7AF65A-3BC3-4EC6-931C-B0266189F3FF}"/>
                </a:ext>
              </a:extLst>
            </p:cNvPr>
            <p:cNvGrpSpPr/>
            <p:nvPr/>
          </p:nvGrpSpPr>
          <p:grpSpPr>
            <a:xfrm>
              <a:off x="2590789" y="5698878"/>
              <a:ext cx="110215" cy="202903"/>
              <a:chOff x="1758507" y="5170209"/>
              <a:chExt cx="156925" cy="285896"/>
            </a:xfrm>
          </p:grpSpPr>
          <p:sp>
            <p:nvSpPr>
              <p:cNvPr id="221" name="Rektangel 220">
                <a:extLst>
                  <a:ext uri="{FF2B5EF4-FFF2-40B4-BE49-F238E27FC236}">
                    <a16:creationId xmlns:a16="http://schemas.microsoft.com/office/drawing/2014/main" id="{10580FAA-4526-479F-988C-204E105A95D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2" name="Lige forbindelse 221">
                <a:extLst>
                  <a:ext uri="{FF2B5EF4-FFF2-40B4-BE49-F238E27FC236}">
                    <a16:creationId xmlns:a16="http://schemas.microsoft.com/office/drawing/2014/main" id="{6AE6BE58-F489-4036-B675-3D263E45B0D9}"/>
                  </a:ext>
                </a:extLst>
              </p:cNvPr>
              <p:cNvCxnSpPr>
                <a:cxnSpLocks/>
                <a:stCxn id="221" idx="0"/>
                <a:endCxn id="22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3" name="Lige forbindelse 222">
                <a:extLst>
                  <a:ext uri="{FF2B5EF4-FFF2-40B4-BE49-F238E27FC236}">
                    <a16:creationId xmlns:a16="http://schemas.microsoft.com/office/drawing/2014/main" id="{9A6C6B0D-4262-4F06-AD5B-22CAE485CBAC}"/>
                  </a:ext>
                </a:extLst>
              </p:cNvPr>
              <p:cNvCxnSpPr>
                <a:cxnSpLocks/>
                <a:stCxn id="221" idx="1"/>
                <a:endCxn id="22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CEDA5E5E-9182-451C-BCBE-3D8B4E967AA5}"/>
                </a:ext>
              </a:extLst>
            </p:cNvPr>
            <p:cNvGrpSpPr/>
            <p:nvPr/>
          </p:nvGrpSpPr>
          <p:grpSpPr>
            <a:xfrm>
              <a:off x="2781680" y="5698878"/>
              <a:ext cx="110215" cy="202903"/>
              <a:chOff x="1758507" y="5170209"/>
              <a:chExt cx="156925" cy="285896"/>
            </a:xfrm>
          </p:grpSpPr>
          <p:sp>
            <p:nvSpPr>
              <p:cNvPr id="218" name="Rektangel 217">
                <a:extLst>
                  <a:ext uri="{FF2B5EF4-FFF2-40B4-BE49-F238E27FC236}">
                    <a16:creationId xmlns:a16="http://schemas.microsoft.com/office/drawing/2014/main" id="{9739ACA7-4F05-4978-A2A0-9850F7E6766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9" name="Lige forbindelse 218">
                <a:extLst>
                  <a:ext uri="{FF2B5EF4-FFF2-40B4-BE49-F238E27FC236}">
                    <a16:creationId xmlns:a16="http://schemas.microsoft.com/office/drawing/2014/main" id="{B550D343-8C90-4E41-8929-7B8C925EC9E7}"/>
                  </a:ext>
                </a:extLst>
              </p:cNvPr>
              <p:cNvCxnSpPr>
                <a:cxnSpLocks/>
                <a:stCxn id="218" idx="0"/>
                <a:endCxn id="21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0" name="Lige forbindelse 219">
                <a:extLst>
                  <a:ext uri="{FF2B5EF4-FFF2-40B4-BE49-F238E27FC236}">
                    <a16:creationId xmlns:a16="http://schemas.microsoft.com/office/drawing/2014/main" id="{64E25249-4F1D-4E96-9E7D-69E11836C448}"/>
                  </a:ext>
                </a:extLst>
              </p:cNvPr>
              <p:cNvCxnSpPr>
                <a:cxnSpLocks/>
                <a:stCxn id="218" idx="1"/>
                <a:endCxn id="21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73" name="Rektangel 72">
              <a:extLst>
                <a:ext uri="{FF2B5EF4-FFF2-40B4-BE49-F238E27FC236}">
                  <a16:creationId xmlns:a16="http://schemas.microsoft.com/office/drawing/2014/main" id="{0B2E2B22-17B5-481D-9BF8-3F6422144569}"/>
                </a:ext>
              </a:extLst>
            </p:cNvPr>
            <p:cNvSpPr/>
            <p:nvPr/>
          </p:nvSpPr>
          <p:spPr>
            <a:xfrm>
              <a:off x="2972570" y="5698878"/>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74" name="Lige forbindelse 73">
              <a:extLst>
                <a:ext uri="{FF2B5EF4-FFF2-40B4-BE49-F238E27FC236}">
                  <a16:creationId xmlns:a16="http://schemas.microsoft.com/office/drawing/2014/main" id="{CBF87E4A-ABFE-42F3-BE41-6FEA17704D6E}"/>
                </a:ext>
              </a:extLst>
            </p:cNvPr>
            <p:cNvCxnSpPr>
              <a:cxnSpLocks/>
              <a:stCxn id="73" idx="0"/>
              <a:endCxn id="73" idx="2"/>
            </p:cNvCxnSpPr>
            <p:nvPr/>
          </p:nvCxnSpPr>
          <p:spPr>
            <a:xfrm>
              <a:off x="3027679" y="5698878"/>
              <a:ext cx="0" cy="202903"/>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75" name="Lige forbindelse 74">
              <a:extLst>
                <a:ext uri="{FF2B5EF4-FFF2-40B4-BE49-F238E27FC236}">
                  <a16:creationId xmlns:a16="http://schemas.microsoft.com/office/drawing/2014/main" id="{C903F28F-2203-438E-A996-0358E1DD5B06}"/>
                </a:ext>
              </a:extLst>
            </p:cNvPr>
            <p:cNvCxnSpPr>
              <a:cxnSpLocks/>
              <a:stCxn id="73" idx="1"/>
              <a:endCxn id="73" idx="3"/>
            </p:cNvCxnSpPr>
            <p:nvPr/>
          </p:nvCxnSpPr>
          <p:spPr>
            <a:xfrm>
              <a:off x="2972570"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nvGrpSpPr>
            <p:cNvPr id="76" name="Gruppe 75">
              <a:extLst>
                <a:ext uri="{FF2B5EF4-FFF2-40B4-BE49-F238E27FC236}">
                  <a16:creationId xmlns:a16="http://schemas.microsoft.com/office/drawing/2014/main" id="{9E6BA7C0-626D-48F3-A8B1-64DF0D6C52E5}"/>
                </a:ext>
              </a:extLst>
            </p:cNvPr>
            <p:cNvGrpSpPr/>
            <p:nvPr/>
          </p:nvGrpSpPr>
          <p:grpSpPr>
            <a:xfrm>
              <a:off x="4690585" y="5698878"/>
              <a:ext cx="110215" cy="202903"/>
              <a:chOff x="1758507" y="5170209"/>
              <a:chExt cx="156925" cy="285896"/>
            </a:xfrm>
          </p:grpSpPr>
          <p:sp>
            <p:nvSpPr>
              <p:cNvPr id="215" name="Rektangel 214">
                <a:extLst>
                  <a:ext uri="{FF2B5EF4-FFF2-40B4-BE49-F238E27FC236}">
                    <a16:creationId xmlns:a16="http://schemas.microsoft.com/office/drawing/2014/main" id="{20C6301B-7336-436C-B033-7D10BAE60C2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6" name="Lige forbindelse 215">
                <a:extLst>
                  <a:ext uri="{FF2B5EF4-FFF2-40B4-BE49-F238E27FC236}">
                    <a16:creationId xmlns:a16="http://schemas.microsoft.com/office/drawing/2014/main" id="{F1266211-A620-4E99-B957-EF4133756C75}"/>
                  </a:ext>
                </a:extLst>
              </p:cNvPr>
              <p:cNvCxnSpPr>
                <a:cxnSpLocks/>
                <a:stCxn id="215" idx="0"/>
                <a:endCxn id="21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17" name="Lige forbindelse 216">
                <a:extLst>
                  <a:ext uri="{FF2B5EF4-FFF2-40B4-BE49-F238E27FC236}">
                    <a16:creationId xmlns:a16="http://schemas.microsoft.com/office/drawing/2014/main" id="{956AFA8F-6FB6-4A4D-8842-A075D68611D1}"/>
                  </a:ext>
                </a:extLst>
              </p:cNvPr>
              <p:cNvCxnSpPr>
                <a:cxnSpLocks/>
                <a:stCxn id="215" idx="1"/>
                <a:endCxn id="21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7" name="Gruppe 76">
              <a:extLst>
                <a:ext uri="{FF2B5EF4-FFF2-40B4-BE49-F238E27FC236}">
                  <a16:creationId xmlns:a16="http://schemas.microsoft.com/office/drawing/2014/main" id="{E7D7446E-7491-4E23-B13E-FB13EDBB74C5}"/>
                </a:ext>
              </a:extLst>
            </p:cNvPr>
            <p:cNvGrpSpPr/>
            <p:nvPr/>
          </p:nvGrpSpPr>
          <p:grpSpPr>
            <a:xfrm>
              <a:off x="4881475" y="5698878"/>
              <a:ext cx="110215" cy="202903"/>
              <a:chOff x="1758507" y="5170209"/>
              <a:chExt cx="156925" cy="285896"/>
            </a:xfrm>
          </p:grpSpPr>
          <p:sp>
            <p:nvSpPr>
              <p:cNvPr id="212" name="Rektangel 211">
                <a:extLst>
                  <a:ext uri="{FF2B5EF4-FFF2-40B4-BE49-F238E27FC236}">
                    <a16:creationId xmlns:a16="http://schemas.microsoft.com/office/drawing/2014/main" id="{D149B102-273A-46CB-9147-BD5EEDD235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3" name="Lige forbindelse 212">
                <a:extLst>
                  <a:ext uri="{FF2B5EF4-FFF2-40B4-BE49-F238E27FC236}">
                    <a16:creationId xmlns:a16="http://schemas.microsoft.com/office/drawing/2014/main" id="{22A1D108-5D15-4493-9624-123DDC202308}"/>
                  </a:ext>
                </a:extLst>
              </p:cNvPr>
              <p:cNvCxnSpPr>
                <a:cxnSpLocks/>
                <a:stCxn id="212" idx="0"/>
                <a:endCxn id="21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14" name="Lige forbindelse 213">
                <a:extLst>
                  <a:ext uri="{FF2B5EF4-FFF2-40B4-BE49-F238E27FC236}">
                    <a16:creationId xmlns:a16="http://schemas.microsoft.com/office/drawing/2014/main" id="{C5B04482-50EE-4C41-B745-588760FD8799}"/>
                  </a:ext>
                </a:extLst>
              </p:cNvPr>
              <p:cNvCxnSpPr>
                <a:cxnSpLocks/>
                <a:stCxn id="212" idx="1"/>
                <a:endCxn id="21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80" name="Rektangel 79">
              <a:extLst>
                <a:ext uri="{FF2B5EF4-FFF2-40B4-BE49-F238E27FC236}">
                  <a16:creationId xmlns:a16="http://schemas.microsoft.com/office/drawing/2014/main" id="{3872869B-0B1E-49AB-A660-2D58E2A7CF12}"/>
                </a:ext>
              </a:extLst>
            </p:cNvPr>
            <p:cNvSpPr/>
            <p:nvPr/>
          </p:nvSpPr>
          <p:spPr>
            <a:xfrm>
              <a:off x="583593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81" name="Gruppe 80">
              <a:extLst>
                <a:ext uri="{FF2B5EF4-FFF2-40B4-BE49-F238E27FC236}">
                  <a16:creationId xmlns:a16="http://schemas.microsoft.com/office/drawing/2014/main" id="{DA0B7959-AE0E-4464-98D8-5FA5A0CD5628}"/>
                </a:ext>
              </a:extLst>
            </p:cNvPr>
            <p:cNvGrpSpPr/>
            <p:nvPr/>
          </p:nvGrpSpPr>
          <p:grpSpPr>
            <a:xfrm>
              <a:off x="2895359" y="5971178"/>
              <a:ext cx="1982809" cy="63914"/>
              <a:chOff x="1209635" y="3152432"/>
              <a:chExt cx="9240230" cy="585788"/>
            </a:xfrm>
            <a:solidFill>
              <a:srgbClr val="D5D2C5"/>
            </a:solidFill>
          </p:grpSpPr>
          <p:sp>
            <p:nvSpPr>
              <p:cNvPr id="209" name="Retvinklet trekant 208">
                <a:extLst>
                  <a:ext uri="{FF2B5EF4-FFF2-40B4-BE49-F238E27FC236}">
                    <a16:creationId xmlns:a16="http://schemas.microsoft.com/office/drawing/2014/main" id="{036034FC-F371-4901-BD28-232A3E488629}"/>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0" name="Rektangel 209">
                <a:extLst>
                  <a:ext uri="{FF2B5EF4-FFF2-40B4-BE49-F238E27FC236}">
                    <a16:creationId xmlns:a16="http://schemas.microsoft.com/office/drawing/2014/main" id="{89FB11F0-4F75-44A2-A591-332D159696D0}"/>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1" name="Retvinklet trekant 210">
                <a:extLst>
                  <a:ext uri="{FF2B5EF4-FFF2-40B4-BE49-F238E27FC236}">
                    <a16:creationId xmlns:a16="http://schemas.microsoft.com/office/drawing/2014/main" id="{D878E3E8-2F51-4692-B422-9ED26B8CD75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82" name="Rektangel 81">
              <a:extLst>
                <a:ext uri="{FF2B5EF4-FFF2-40B4-BE49-F238E27FC236}">
                  <a16:creationId xmlns:a16="http://schemas.microsoft.com/office/drawing/2014/main" id="{00237A9A-19A6-47A1-9BAF-7704BF86A794}"/>
                </a:ext>
              </a:extLst>
            </p:cNvPr>
            <p:cNvSpPr/>
            <p:nvPr/>
          </p:nvSpPr>
          <p:spPr>
            <a:xfrm>
              <a:off x="3354348"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3" name="Rektangel 82">
              <a:extLst>
                <a:ext uri="{FF2B5EF4-FFF2-40B4-BE49-F238E27FC236}">
                  <a16:creationId xmlns:a16="http://schemas.microsoft.com/office/drawing/2014/main" id="{B1F3A220-CFF5-4780-AD1A-EA0ABEA414E6}"/>
                </a:ext>
              </a:extLst>
            </p:cNvPr>
            <p:cNvSpPr/>
            <p:nvPr/>
          </p:nvSpPr>
          <p:spPr>
            <a:xfrm>
              <a:off x="3545236"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4" name="Rektangel 83">
              <a:extLst>
                <a:ext uri="{FF2B5EF4-FFF2-40B4-BE49-F238E27FC236}">
                  <a16:creationId xmlns:a16="http://schemas.microsoft.com/office/drawing/2014/main" id="{BB1BEC76-ADA3-4A0E-AD14-3240524C8E73}"/>
                </a:ext>
              </a:extLst>
            </p:cNvPr>
            <p:cNvSpPr/>
            <p:nvPr/>
          </p:nvSpPr>
          <p:spPr>
            <a:xfrm>
              <a:off x="3736124"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5" name="Rektangel 84">
              <a:extLst>
                <a:ext uri="{FF2B5EF4-FFF2-40B4-BE49-F238E27FC236}">
                  <a16:creationId xmlns:a16="http://schemas.microsoft.com/office/drawing/2014/main" id="{F7D454BA-DA6A-4A91-B37D-E8E5E8AD030B}"/>
                </a:ext>
              </a:extLst>
            </p:cNvPr>
            <p:cNvSpPr/>
            <p:nvPr/>
          </p:nvSpPr>
          <p:spPr>
            <a:xfrm>
              <a:off x="3927012"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6" name="Rektangel 85">
              <a:extLst>
                <a:ext uri="{FF2B5EF4-FFF2-40B4-BE49-F238E27FC236}">
                  <a16:creationId xmlns:a16="http://schemas.microsoft.com/office/drawing/2014/main" id="{3902FF6F-B417-4D9A-8121-FBC7EDF2D97C}"/>
                </a:ext>
              </a:extLst>
            </p:cNvPr>
            <p:cNvSpPr/>
            <p:nvPr/>
          </p:nvSpPr>
          <p:spPr>
            <a:xfrm>
              <a:off x="4117900"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7" name="Rektangel 86">
              <a:extLst>
                <a:ext uri="{FF2B5EF4-FFF2-40B4-BE49-F238E27FC236}">
                  <a16:creationId xmlns:a16="http://schemas.microsoft.com/office/drawing/2014/main" id="{75E7B848-F53F-4B95-A260-BA58FF3D76F2}"/>
                </a:ext>
              </a:extLst>
            </p:cNvPr>
            <p:cNvSpPr/>
            <p:nvPr/>
          </p:nvSpPr>
          <p:spPr>
            <a:xfrm>
              <a:off x="4308585"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8" name="Lige forbindelse 87">
              <a:extLst>
                <a:ext uri="{FF2B5EF4-FFF2-40B4-BE49-F238E27FC236}">
                  <a16:creationId xmlns:a16="http://schemas.microsoft.com/office/drawing/2014/main" id="{3E484C43-02F7-40DE-B331-2D1050608A0F}"/>
                </a:ext>
              </a:extLst>
            </p:cNvPr>
            <p:cNvCxnSpPr>
              <a:cxnSpLocks/>
            </p:cNvCxnSpPr>
            <p:nvPr/>
          </p:nvCxnSpPr>
          <p:spPr>
            <a:xfrm>
              <a:off x="3354348"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89" name="Lige forbindelse 88">
              <a:extLst>
                <a:ext uri="{FF2B5EF4-FFF2-40B4-BE49-F238E27FC236}">
                  <a16:creationId xmlns:a16="http://schemas.microsoft.com/office/drawing/2014/main" id="{A5C62528-B7B2-4C08-B0B6-65DDC4159FF8}"/>
                </a:ext>
              </a:extLst>
            </p:cNvPr>
            <p:cNvCxnSpPr>
              <a:cxnSpLocks/>
            </p:cNvCxnSpPr>
            <p:nvPr/>
          </p:nvCxnSpPr>
          <p:spPr>
            <a:xfrm>
              <a:off x="3545236"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0" name="Lige forbindelse 89">
              <a:extLst>
                <a:ext uri="{FF2B5EF4-FFF2-40B4-BE49-F238E27FC236}">
                  <a16:creationId xmlns:a16="http://schemas.microsoft.com/office/drawing/2014/main" id="{A2864983-1F34-4086-AE99-1625555D2FC4}"/>
                </a:ext>
              </a:extLst>
            </p:cNvPr>
            <p:cNvCxnSpPr>
              <a:cxnSpLocks/>
            </p:cNvCxnSpPr>
            <p:nvPr/>
          </p:nvCxnSpPr>
          <p:spPr>
            <a:xfrm>
              <a:off x="373612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1" name="Lige forbindelse 90">
              <a:extLst>
                <a:ext uri="{FF2B5EF4-FFF2-40B4-BE49-F238E27FC236}">
                  <a16:creationId xmlns:a16="http://schemas.microsoft.com/office/drawing/2014/main" id="{67123DCF-EB9F-47AE-BC69-0C3040B82562}"/>
                </a:ext>
              </a:extLst>
            </p:cNvPr>
            <p:cNvCxnSpPr>
              <a:cxnSpLocks/>
            </p:cNvCxnSpPr>
            <p:nvPr/>
          </p:nvCxnSpPr>
          <p:spPr>
            <a:xfrm>
              <a:off x="3927011"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2" name="Lige forbindelse 91">
              <a:extLst>
                <a:ext uri="{FF2B5EF4-FFF2-40B4-BE49-F238E27FC236}">
                  <a16:creationId xmlns:a16="http://schemas.microsoft.com/office/drawing/2014/main" id="{068379CF-7907-4333-AC74-C742365759D3}"/>
                </a:ext>
              </a:extLst>
            </p:cNvPr>
            <p:cNvCxnSpPr>
              <a:cxnSpLocks/>
            </p:cNvCxnSpPr>
            <p:nvPr/>
          </p:nvCxnSpPr>
          <p:spPr>
            <a:xfrm>
              <a:off x="4121233"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3" name="Lige forbindelse 92">
              <a:extLst>
                <a:ext uri="{FF2B5EF4-FFF2-40B4-BE49-F238E27FC236}">
                  <a16:creationId xmlns:a16="http://schemas.microsoft.com/office/drawing/2014/main" id="{5545A3DB-8F82-4680-AC64-CEBC2A118E88}"/>
                </a:ext>
              </a:extLst>
            </p:cNvPr>
            <p:cNvCxnSpPr>
              <a:cxnSpLocks/>
            </p:cNvCxnSpPr>
            <p:nvPr/>
          </p:nvCxnSpPr>
          <p:spPr>
            <a:xfrm>
              <a:off x="430858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sp>
          <p:nvSpPr>
            <p:cNvPr id="94" name="Rektangel 93">
              <a:extLst>
                <a:ext uri="{FF2B5EF4-FFF2-40B4-BE49-F238E27FC236}">
                  <a16:creationId xmlns:a16="http://schemas.microsoft.com/office/drawing/2014/main" id="{8E317866-F936-48F8-A960-85514C5D63C9}"/>
                </a:ext>
              </a:extLst>
            </p:cNvPr>
            <p:cNvSpPr/>
            <p:nvPr/>
          </p:nvSpPr>
          <p:spPr>
            <a:xfrm>
              <a:off x="3124094" y="540070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5" name="Rektangel 94">
              <a:extLst>
                <a:ext uri="{FF2B5EF4-FFF2-40B4-BE49-F238E27FC236}">
                  <a16:creationId xmlns:a16="http://schemas.microsoft.com/office/drawing/2014/main" id="{7F750902-5C86-429A-8D4D-89879B7F46D3}"/>
                </a:ext>
              </a:extLst>
            </p:cNvPr>
            <p:cNvSpPr/>
            <p:nvPr/>
          </p:nvSpPr>
          <p:spPr>
            <a:xfrm>
              <a:off x="3124094" y="562448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6" name="Rektangel 95">
              <a:extLst>
                <a:ext uri="{FF2B5EF4-FFF2-40B4-BE49-F238E27FC236}">
                  <a16:creationId xmlns:a16="http://schemas.microsoft.com/office/drawing/2014/main" id="{68515BE6-412F-4A5F-87D3-727BED81E359}"/>
                </a:ext>
              </a:extLst>
            </p:cNvPr>
            <p:cNvSpPr/>
            <p:nvPr/>
          </p:nvSpPr>
          <p:spPr>
            <a:xfrm rot="5400000">
              <a:off x="305454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7" name="Rektangel 96">
              <a:extLst>
                <a:ext uri="{FF2B5EF4-FFF2-40B4-BE49-F238E27FC236}">
                  <a16:creationId xmlns:a16="http://schemas.microsoft.com/office/drawing/2014/main" id="{F88C5883-19F4-4B3A-9497-D1A3BA2723FE}"/>
                </a:ext>
              </a:extLst>
            </p:cNvPr>
            <p:cNvSpPr/>
            <p:nvPr/>
          </p:nvSpPr>
          <p:spPr>
            <a:xfrm rot="5400000">
              <a:off x="4492056"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8" name="Rektangel 97">
              <a:extLst>
                <a:ext uri="{FF2B5EF4-FFF2-40B4-BE49-F238E27FC236}">
                  <a16:creationId xmlns:a16="http://schemas.microsoft.com/office/drawing/2014/main" id="{F42E0502-98DB-4729-B3E4-3F0CFE41554E}"/>
                </a:ext>
              </a:extLst>
            </p:cNvPr>
            <p:cNvSpPr/>
            <p:nvPr/>
          </p:nvSpPr>
          <p:spPr>
            <a:xfrm rot="5400000">
              <a:off x="320177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 name="Rektangel 98">
              <a:extLst>
                <a:ext uri="{FF2B5EF4-FFF2-40B4-BE49-F238E27FC236}">
                  <a16:creationId xmlns:a16="http://schemas.microsoft.com/office/drawing/2014/main" id="{B6269E00-F7E5-4A54-B224-1FE4DC6AFA99}"/>
                </a:ext>
              </a:extLst>
            </p:cNvPr>
            <p:cNvSpPr/>
            <p:nvPr/>
          </p:nvSpPr>
          <p:spPr>
            <a:xfrm rot="5400000">
              <a:off x="434865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 name="Rektangel 99">
              <a:extLst>
                <a:ext uri="{FF2B5EF4-FFF2-40B4-BE49-F238E27FC236}">
                  <a16:creationId xmlns:a16="http://schemas.microsoft.com/office/drawing/2014/main" id="{E1D22BC0-5624-45A6-99E5-D2C7A347507B}"/>
                </a:ext>
              </a:extLst>
            </p:cNvPr>
            <p:cNvSpPr/>
            <p:nvPr/>
          </p:nvSpPr>
          <p:spPr>
            <a:xfrm rot="5400000">
              <a:off x="415580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 name="Rektangel 100">
              <a:extLst>
                <a:ext uri="{FF2B5EF4-FFF2-40B4-BE49-F238E27FC236}">
                  <a16:creationId xmlns:a16="http://schemas.microsoft.com/office/drawing/2014/main" id="{CC9A17F8-3C2F-4675-ACC3-2C6EC842BBDA}"/>
                </a:ext>
              </a:extLst>
            </p:cNvPr>
            <p:cNvSpPr/>
            <p:nvPr/>
          </p:nvSpPr>
          <p:spPr>
            <a:xfrm rot="5400000">
              <a:off x="3966541"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 name="Rektangel 101">
              <a:extLst>
                <a:ext uri="{FF2B5EF4-FFF2-40B4-BE49-F238E27FC236}">
                  <a16:creationId xmlns:a16="http://schemas.microsoft.com/office/drawing/2014/main" id="{BE903F92-0FBC-477C-880C-BE799DB34C0B}"/>
                </a:ext>
              </a:extLst>
            </p:cNvPr>
            <p:cNvSpPr/>
            <p:nvPr/>
          </p:nvSpPr>
          <p:spPr>
            <a:xfrm rot="5400000">
              <a:off x="3773637"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3" name="Rektangel 102">
              <a:extLst>
                <a:ext uri="{FF2B5EF4-FFF2-40B4-BE49-F238E27FC236}">
                  <a16:creationId xmlns:a16="http://schemas.microsoft.com/office/drawing/2014/main" id="{098B225E-2147-4561-9455-F07A5DCAD454}"/>
                </a:ext>
              </a:extLst>
            </p:cNvPr>
            <p:cNvSpPr/>
            <p:nvPr/>
          </p:nvSpPr>
          <p:spPr>
            <a:xfrm rot="5400000">
              <a:off x="3588634"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 name="Rektangel 103">
              <a:extLst>
                <a:ext uri="{FF2B5EF4-FFF2-40B4-BE49-F238E27FC236}">
                  <a16:creationId xmlns:a16="http://schemas.microsoft.com/office/drawing/2014/main" id="{0408BD35-2591-4100-8D5F-5146CFEFC0B5}"/>
                </a:ext>
              </a:extLst>
            </p:cNvPr>
            <p:cNvSpPr/>
            <p:nvPr/>
          </p:nvSpPr>
          <p:spPr>
            <a:xfrm rot="5400000">
              <a:off x="3395365"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 name="Rektangel 104">
              <a:extLst>
                <a:ext uri="{FF2B5EF4-FFF2-40B4-BE49-F238E27FC236}">
                  <a16:creationId xmlns:a16="http://schemas.microsoft.com/office/drawing/2014/main" id="{1C276A9F-09C1-46F3-BF17-A64489A2B6C6}"/>
                </a:ext>
              </a:extLst>
            </p:cNvPr>
            <p:cNvSpPr/>
            <p:nvPr/>
          </p:nvSpPr>
          <p:spPr>
            <a:xfrm rot="5400000">
              <a:off x="3185795" y="5761136"/>
              <a:ext cx="255654"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 name="Rektangel 105">
              <a:extLst>
                <a:ext uri="{FF2B5EF4-FFF2-40B4-BE49-F238E27FC236}">
                  <a16:creationId xmlns:a16="http://schemas.microsoft.com/office/drawing/2014/main" id="{C107F72B-CB0B-432C-89BD-564CB58D8B10}"/>
                </a:ext>
              </a:extLst>
            </p:cNvPr>
            <p:cNvSpPr/>
            <p:nvPr/>
          </p:nvSpPr>
          <p:spPr>
            <a:xfrm rot="5400000">
              <a:off x="4316697" y="5769865"/>
              <a:ext cx="287611"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7" name="Gruppe 106">
              <a:extLst>
                <a:ext uri="{FF2B5EF4-FFF2-40B4-BE49-F238E27FC236}">
                  <a16:creationId xmlns:a16="http://schemas.microsoft.com/office/drawing/2014/main" id="{E68D58C2-5BDF-4A2E-B028-AF3000FA2E9B}"/>
                </a:ext>
              </a:extLst>
            </p:cNvPr>
            <p:cNvGrpSpPr/>
            <p:nvPr/>
          </p:nvGrpSpPr>
          <p:grpSpPr>
            <a:xfrm>
              <a:off x="3076887" y="5908189"/>
              <a:ext cx="1620672" cy="63914"/>
              <a:chOff x="1209635" y="3152432"/>
              <a:chExt cx="9240230" cy="585788"/>
            </a:xfrm>
            <a:solidFill>
              <a:srgbClr val="C3C0B1"/>
            </a:solidFill>
          </p:grpSpPr>
          <p:sp>
            <p:nvSpPr>
              <p:cNvPr id="206" name="Retvinklet trekant 205">
                <a:extLst>
                  <a:ext uri="{FF2B5EF4-FFF2-40B4-BE49-F238E27FC236}">
                    <a16:creationId xmlns:a16="http://schemas.microsoft.com/office/drawing/2014/main" id="{36896126-6DB5-4D1D-8CB7-498615DD05AF}"/>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7" name="Rektangel 206">
                <a:extLst>
                  <a:ext uri="{FF2B5EF4-FFF2-40B4-BE49-F238E27FC236}">
                    <a16:creationId xmlns:a16="http://schemas.microsoft.com/office/drawing/2014/main" id="{C7EF0B0D-6615-4F98-B3C2-6F789A79D76C}"/>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8" name="Retvinklet trekant 207">
                <a:extLst>
                  <a:ext uri="{FF2B5EF4-FFF2-40B4-BE49-F238E27FC236}">
                    <a16:creationId xmlns:a16="http://schemas.microsoft.com/office/drawing/2014/main" id="{3F53A30D-9ED1-4CC5-AACB-1FC22C54FEA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8" name="Rektangel 107">
              <a:extLst>
                <a:ext uri="{FF2B5EF4-FFF2-40B4-BE49-F238E27FC236}">
                  <a16:creationId xmlns:a16="http://schemas.microsoft.com/office/drawing/2014/main" id="{4CDB21AE-4CB9-4521-9D1B-28EE8F3BEAF8}"/>
                </a:ext>
              </a:extLst>
            </p:cNvPr>
            <p:cNvSpPr/>
            <p:nvPr/>
          </p:nvSpPr>
          <p:spPr>
            <a:xfrm>
              <a:off x="5349022" y="3143525"/>
              <a:ext cx="676596" cy="105654"/>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 name="Parallelogram 108">
              <a:extLst>
                <a:ext uri="{FF2B5EF4-FFF2-40B4-BE49-F238E27FC236}">
                  <a16:creationId xmlns:a16="http://schemas.microsoft.com/office/drawing/2014/main" id="{71E9FA46-B5AD-49C0-B724-6BFBE2B343A4}"/>
                </a:ext>
              </a:extLst>
            </p:cNvPr>
            <p:cNvSpPr/>
            <p:nvPr/>
          </p:nvSpPr>
          <p:spPr>
            <a:xfrm rot="5400000">
              <a:off x="5252746"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 name="Parallelogram 109">
              <a:extLst>
                <a:ext uri="{FF2B5EF4-FFF2-40B4-BE49-F238E27FC236}">
                  <a16:creationId xmlns:a16="http://schemas.microsoft.com/office/drawing/2014/main" id="{CD40062A-7623-45B0-83C0-0E4C27D5E39D}"/>
                </a:ext>
              </a:extLst>
            </p:cNvPr>
            <p:cNvSpPr/>
            <p:nvPr/>
          </p:nvSpPr>
          <p:spPr>
            <a:xfrm rot="16200000" flipH="1">
              <a:off x="5676681"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 name="Rektangel 110">
              <a:extLst>
                <a:ext uri="{FF2B5EF4-FFF2-40B4-BE49-F238E27FC236}">
                  <a16:creationId xmlns:a16="http://schemas.microsoft.com/office/drawing/2014/main" id="{23C7CFBF-12CE-42CB-B458-597DB13A9751}"/>
                </a:ext>
              </a:extLst>
            </p:cNvPr>
            <p:cNvSpPr/>
            <p:nvPr/>
          </p:nvSpPr>
          <p:spPr>
            <a:xfrm>
              <a:off x="5592472" y="3221062"/>
              <a:ext cx="252662" cy="338815"/>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2" name="Parallelogram 111">
              <a:extLst>
                <a:ext uri="{FF2B5EF4-FFF2-40B4-BE49-F238E27FC236}">
                  <a16:creationId xmlns:a16="http://schemas.microsoft.com/office/drawing/2014/main" id="{F891D6B5-7D9D-409F-9D3E-6006B0AF1B39}"/>
                </a:ext>
              </a:extLst>
            </p:cNvPr>
            <p:cNvSpPr/>
            <p:nvPr/>
          </p:nvSpPr>
          <p:spPr>
            <a:xfrm rot="5400000">
              <a:off x="5352519" y="3192216"/>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3" name="Parallelogram 112">
              <a:extLst>
                <a:ext uri="{FF2B5EF4-FFF2-40B4-BE49-F238E27FC236}">
                  <a16:creationId xmlns:a16="http://schemas.microsoft.com/office/drawing/2014/main" id="{EC5E423A-03D0-4337-B049-C406D5235482}"/>
                </a:ext>
              </a:extLst>
            </p:cNvPr>
            <p:cNvSpPr/>
            <p:nvPr/>
          </p:nvSpPr>
          <p:spPr>
            <a:xfrm rot="5400000">
              <a:off x="5352519" y="3280505"/>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4" name="Parallelogram 113">
              <a:extLst>
                <a:ext uri="{FF2B5EF4-FFF2-40B4-BE49-F238E27FC236}">
                  <a16:creationId xmlns:a16="http://schemas.microsoft.com/office/drawing/2014/main" id="{8288655E-616E-49E4-88AA-5A3F97B10CC2}"/>
                </a:ext>
              </a:extLst>
            </p:cNvPr>
            <p:cNvSpPr/>
            <p:nvPr/>
          </p:nvSpPr>
          <p:spPr>
            <a:xfrm rot="5400000">
              <a:off x="5446638" y="321476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5" name="Parallelogram 114">
              <a:extLst>
                <a:ext uri="{FF2B5EF4-FFF2-40B4-BE49-F238E27FC236}">
                  <a16:creationId xmlns:a16="http://schemas.microsoft.com/office/drawing/2014/main" id="{647B616A-25C7-4749-B1F4-236C537E8C47}"/>
                </a:ext>
              </a:extLst>
            </p:cNvPr>
            <p:cNvSpPr/>
            <p:nvPr/>
          </p:nvSpPr>
          <p:spPr>
            <a:xfrm rot="5400000">
              <a:off x="5447271" y="330273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6" name="Parallelogram 115">
              <a:extLst>
                <a:ext uri="{FF2B5EF4-FFF2-40B4-BE49-F238E27FC236}">
                  <a16:creationId xmlns:a16="http://schemas.microsoft.com/office/drawing/2014/main" id="{A7CDF52C-3938-4B47-AA52-6F52425EC318}"/>
                </a:ext>
              </a:extLst>
            </p:cNvPr>
            <p:cNvSpPr/>
            <p:nvPr/>
          </p:nvSpPr>
          <p:spPr>
            <a:xfrm rot="5400000">
              <a:off x="5352519" y="3367573"/>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7" name="Parallelogram 116">
              <a:extLst>
                <a:ext uri="{FF2B5EF4-FFF2-40B4-BE49-F238E27FC236}">
                  <a16:creationId xmlns:a16="http://schemas.microsoft.com/office/drawing/2014/main" id="{AD459CB2-52C2-40D7-B43E-57485E584690}"/>
                </a:ext>
              </a:extLst>
            </p:cNvPr>
            <p:cNvSpPr/>
            <p:nvPr/>
          </p:nvSpPr>
          <p:spPr>
            <a:xfrm rot="5400000">
              <a:off x="5447271" y="3389802"/>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8" name="Gruppe 117">
              <a:extLst>
                <a:ext uri="{FF2B5EF4-FFF2-40B4-BE49-F238E27FC236}">
                  <a16:creationId xmlns:a16="http://schemas.microsoft.com/office/drawing/2014/main" id="{7BB5A623-3AA3-4E63-97FC-EEF2C9EDC8EC}"/>
                </a:ext>
              </a:extLst>
            </p:cNvPr>
            <p:cNvGrpSpPr/>
            <p:nvPr/>
          </p:nvGrpSpPr>
          <p:grpSpPr>
            <a:xfrm flipH="1">
              <a:off x="5838296" y="3182733"/>
              <a:ext cx="173906" cy="295709"/>
              <a:chOff x="7286243" y="2703579"/>
              <a:chExt cx="197012" cy="333123"/>
            </a:xfrm>
          </p:grpSpPr>
          <p:sp>
            <p:nvSpPr>
              <p:cNvPr id="200" name="Parallelogram 199">
                <a:extLst>
                  <a:ext uri="{FF2B5EF4-FFF2-40B4-BE49-F238E27FC236}">
                    <a16:creationId xmlns:a16="http://schemas.microsoft.com/office/drawing/2014/main" id="{868AF180-79A2-4810-A252-C38983C5229A}"/>
                  </a:ext>
                </a:extLst>
              </p:cNvPr>
              <p:cNvSpPr/>
              <p:nvPr/>
            </p:nvSpPr>
            <p:spPr>
              <a:xfrm rot="5400000">
                <a:off x="7275810" y="271401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1" name="Parallelogram 200">
                <a:extLst>
                  <a:ext uri="{FF2B5EF4-FFF2-40B4-BE49-F238E27FC236}">
                    <a16:creationId xmlns:a16="http://schemas.microsoft.com/office/drawing/2014/main" id="{4E4925F7-BD74-42DF-B2ED-F38CC549B8B7}"/>
                  </a:ext>
                </a:extLst>
              </p:cNvPr>
              <p:cNvSpPr/>
              <p:nvPr/>
            </p:nvSpPr>
            <p:spPr>
              <a:xfrm rot="5400000">
                <a:off x="7275810" y="281347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2" name="Parallelogram 201">
                <a:extLst>
                  <a:ext uri="{FF2B5EF4-FFF2-40B4-BE49-F238E27FC236}">
                    <a16:creationId xmlns:a16="http://schemas.microsoft.com/office/drawing/2014/main" id="{FCBB5664-023A-44F1-BDE2-CA5A0FBA5ECC}"/>
                  </a:ext>
                </a:extLst>
              </p:cNvPr>
              <p:cNvSpPr/>
              <p:nvPr/>
            </p:nvSpPr>
            <p:spPr>
              <a:xfrm rot="5400000">
                <a:off x="7382434" y="27394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3" name="Parallelogram 202">
                <a:extLst>
                  <a:ext uri="{FF2B5EF4-FFF2-40B4-BE49-F238E27FC236}">
                    <a16:creationId xmlns:a16="http://schemas.microsoft.com/office/drawing/2014/main" id="{C8C083B6-629E-40FA-B6DA-22B8172F9F1C}"/>
                  </a:ext>
                </a:extLst>
              </p:cNvPr>
              <p:cNvSpPr/>
              <p:nvPr/>
            </p:nvSpPr>
            <p:spPr>
              <a:xfrm rot="5400000">
                <a:off x="7383151" y="28385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4" name="Parallelogram 203">
                <a:extLst>
                  <a:ext uri="{FF2B5EF4-FFF2-40B4-BE49-F238E27FC236}">
                    <a16:creationId xmlns:a16="http://schemas.microsoft.com/office/drawing/2014/main" id="{4B2E6C51-D874-4D0B-86AC-8A5B8D2168E8}"/>
                  </a:ext>
                </a:extLst>
              </p:cNvPr>
              <p:cNvSpPr/>
              <p:nvPr/>
            </p:nvSpPr>
            <p:spPr>
              <a:xfrm rot="5400000">
                <a:off x="7275810" y="2911556"/>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5" name="Parallelogram 204">
                <a:extLst>
                  <a:ext uri="{FF2B5EF4-FFF2-40B4-BE49-F238E27FC236}">
                    <a16:creationId xmlns:a16="http://schemas.microsoft.com/office/drawing/2014/main" id="{D0EF0891-F367-43C0-8890-065B50CF453B}"/>
                  </a:ext>
                </a:extLst>
              </p:cNvPr>
              <p:cNvSpPr/>
              <p:nvPr/>
            </p:nvSpPr>
            <p:spPr>
              <a:xfrm rot="5400000">
                <a:off x="7383151" y="2936597"/>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9" name="Rektangel 118">
              <a:extLst>
                <a:ext uri="{FF2B5EF4-FFF2-40B4-BE49-F238E27FC236}">
                  <a16:creationId xmlns:a16="http://schemas.microsoft.com/office/drawing/2014/main" id="{602D5AD5-6B86-4DD4-A959-CF393697E92D}"/>
                </a:ext>
              </a:extLst>
            </p:cNvPr>
            <p:cNvSpPr/>
            <p:nvPr/>
          </p:nvSpPr>
          <p:spPr>
            <a:xfrm>
              <a:off x="5591255"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0" name="Rektangel 119">
              <a:extLst>
                <a:ext uri="{FF2B5EF4-FFF2-40B4-BE49-F238E27FC236}">
                  <a16:creationId xmlns:a16="http://schemas.microsoft.com/office/drawing/2014/main" id="{86324B1A-7F81-481B-833B-29CBE5092DB9}"/>
                </a:ext>
              </a:extLst>
            </p:cNvPr>
            <p:cNvSpPr/>
            <p:nvPr/>
          </p:nvSpPr>
          <p:spPr>
            <a:xfrm>
              <a:off x="5706179"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 name="Rektangel 120">
              <a:extLst>
                <a:ext uri="{FF2B5EF4-FFF2-40B4-BE49-F238E27FC236}">
                  <a16:creationId xmlns:a16="http://schemas.microsoft.com/office/drawing/2014/main" id="{113AA0AC-7786-49D9-9F63-C90A92C18ADB}"/>
                </a:ext>
              </a:extLst>
            </p:cNvPr>
            <p:cNvSpPr/>
            <p:nvPr/>
          </p:nvSpPr>
          <p:spPr>
            <a:xfrm>
              <a:off x="5591255"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 name="Rektangel 121">
              <a:extLst>
                <a:ext uri="{FF2B5EF4-FFF2-40B4-BE49-F238E27FC236}">
                  <a16:creationId xmlns:a16="http://schemas.microsoft.com/office/drawing/2014/main" id="{FF60CAE8-C253-4790-B2A3-493171A00BF8}"/>
                </a:ext>
              </a:extLst>
            </p:cNvPr>
            <p:cNvSpPr/>
            <p:nvPr/>
          </p:nvSpPr>
          <p:spPr>
            <a:xfrm>
              <a:off x="5706179"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3" name="Rektangel 122">
              <a:extLst>
                <a:ext uri="{FF2B5EF4-FFF2-40B4-BE49-F238E27FC236}">
                  <a16:creationId xmlns:a16="http://schemas.microsoft.com/office/drawing/2014/main" id="{45961BAC-03FB-4A94-960C-C118112631FB}"/>
                </a:ext>
              </a:extLst>
            </p:cNvPr>
            <p:cNvSpPr/>
            <p:nvPr/>
          </p:nvSpPr>
          <p:spPr>
            <a:xfrm rot="16200000">
              <a:off x="525595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4" name="Rektangel 123">
              <a:extLst>
                <a:ext uri="{FF2B5EF4-FFF2-40B4-BE49-F238E27FC236}">
                  <a16:creationId xmlns:a16="http://schemas.microsoft.com/office/drawing/2014/main" id="{32E98A2F-AA69-41F0-A329-A4DF6167ADAC}"/>
                </a:ext>
              </a:extLst>
            </p:cNvPr>
            <p:cNvSpPr/>
            <p:nvPr/>
          </p:nvSpPr>
          <p:spPr>
            <a:xfrm rot="16200000">
              <a:off x="599034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5" name="Rektangel 124">
              <a:extLst>
                <a:ext uri="{FF2B5EF4-FFF2-40B4-BE49-F238E27FC236}">
                  <a16:creationId xmlns:a16="http://schemas.microsoft.com/office/drawing/2014/main" id="{3DD70109-EACD-4319-8CC5-BA631E2034B8}"/>
                </a:ext>
              </a:extLst>
            </p:cNvPr>
            <p:cNvSpPr/>
            <p:nvPr/>
          </p:nvSpPr>
          <p:spPr>
            <a:xfrm rot="16200000">
              <a:off x="590800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6" name="Rektangel 125">
              <a:extLst>
                <a:ext uri="{FF2B5EF4-FFF2-40B4-BE49-F238E27FC236}">
                  <a16:creationId xmlns:a16="http://schemas.microsoft.com/office/drawing/2014/main" id="{6E681FB1-5E1A-4368-A90D-9A321E5A3DC9}"/>
                </a:ext>
              </a:extLst>
            </p:cNvPr>
            <p:cNvSpPr/>
            <p:nvPr/>
          </p:nvSpPr>
          <p:spPr>
            <a:xfrm rot="16200000">
              <a:off x="5813049"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7" name="Rektangel 126">
              <a:extLst>
                <a:ext uri="{FF2B5EF4-FFF2-40B4-BE49-F238E27FC236}">
                  <a16:creationId xmlns:a16="http://schemas.microsoft.com/office/drawing/2014/main" id="{E8151C4F-998E-4660-A638-4E6FFF33E8BC}"/>
                </a:ext>
              </a:extLst>
            </p:cNvPr>
            <p:cNvSpPr/>
            <p:nvPr/>
          </p:nvSpPr>
          <p:spPr>
            <a:xfrm rot="16200000">
              <a:off x="5433243"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8" name="Rektangel 127">
              <a:extLst>
                <a:ext uri="{FF2B5EF4-FFF2-40B4-BE49-F238E27FC236}">
                  <a16:creationId xmlns:a16="http://schemas.microsoft.com/office/drawing/2014/main" id="{0929167E-B96F-4FF3-A79B-201D102AD18E}"/>
                </a:ext>
              </a:extLst>
            </p:cNvPr>
            <p:cNvSpPr/>
            <p:nvPr/>
          </p:nvSpPr>
          <p:spPr>
            <a:xfrm rot="16200000">
              <a:off x="5338292"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9" name="Rektangel 128">
              <a:extLst>
                <a:ext uri="{FF2B5EF4-FFF2-40B4-BE49-F238E27FC236}">
                  <a16:creationId xmlns:a16="http://schemas.microsoft.com/office/drawing/2014/main" id="{8AB8683A-3E4B-4D0C-8B24-27662454E06F}"/>
                </a:ext>
              </a:extLst>
            </p:cNvPr>
            <p:cNvSpPr/>
            <p:nvPr/>
          </p:nvSpPr>
          <p:spPr>
            <a:xfrm>
              <a:off x="5591255"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30" name="Rektangel 129">
              <a:extLst>
                <a:ext uri="{FF2B5EF4-FFF2-40B4-BE49-F238E27FC236}">
                  <a16:creationId xmlns:a16="http://schemas.microsoft.com/office/drawing/2014/main" id="{09596001-3CA5-4973-8D31-4E0331169763}"/>
                </a:ext>
              </a:extLst>
            </p:cNvPr>
            <p:cNvSpPr/>
            <p:nvPr/>
          </p:nvSpPr>
          <p:spPr>
            <a:xfrm>
              <a:off x="5706179"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31" name="Rektangel 130">
              <a:extLst>
                <a:ext uri="{FF2B5EF4-FFF2-40B4-BE49-F238E27FC236}">
                  <a16:creationId xmlns:a16="http://schemas.microsoft.com/office/drawing/2014/main" id="{422B8AA9-E809-47AE-8372-DAA3B422B5A0}"/>
                </a:ext>
              </a:extLst>
            </p:cNvPr>
            <p:cNvSpPr/>
            <p:nvPr/>
          </p:nvSpPr>
          <p:spPr>
            <a:xfrm>
              <a:off x="5291365" y="3402415"/>
              <a:ext cx="791744" cy="3195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2" name="Rektangel 131">
              <a:extLst>
                <a:ext uri="{FF2B5EF4-FFF2-40B4-BE49-F238E27FC236}">
                  <a16:creationId xmlns:a16="http://schemas.microsoft.com/office/drawing/2014/main" id="{4D8162BA-37CB-410D-A0D7-3F3B0E6B31C9}"/>
                </a:ext>
              </a:extLst>
            </p:cNvPr>
            <p:cNvSpPr/>
            <p:nvPr/>
          </p:nvSpPr>
          <p:spPr>
            <a:xfrm rot="16200000">
              <a:off x="5718098"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3" name="Rektangel 132">
              <a:extLst>
                <a:ext uri="{FF2B5EF4-FFF2-40B4-BE49-F238E27FC236}">
                  <a16:creationId xmlns:a16="http://schemas.microsoft.com/office/drawing/2014/main" id="{52B32E93-051B-4D7F-AFDC-F26584717848}"/>
                </a:ext>
              </a:extLst>
            </p:cNvPr>
            <p:cNvSpPr/>
            <p:nvPr/>
          </p:nvSpPr>
          <p:spPr>
            <a:xfrm rot="16200000">
              <a:off x="5623146"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4" name="Rektangel 133">
              <a:extLst>
                <a:ext uri="{FF2B5EF4-FFF2-40B4-BE49-F238E27FC236}">
                  <a16:creationId xmlns:a16="http://schemas.microsoft.com/office/drawing/2014/main" id="{29E675B3-D4F4-4A6E-B2A1-4D3A46354E05}"/>
                </a:ext>
              </a:extLst>
            </p:cNvPr>
            <p:cNvSpPr/>
            <p:nvPr/>
          </p:nvSpPr>
          <p:spPr>
            <a:xfrm rot="16200000">
              <a:off x="5528195"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5" name="Rektangel 134">
              <a:extLst>
                <a:ext uri="{FF2B5EF4-FFF2-40B4-BE49-F238E27FC236}">
                  <a16:creationId xmlns:a16="http://schemas.microsoft.com/office/drawing/2014/main" id="{74B50A29-2D75-42ED-8248-22F40C748C39}"/>
                </a:ext>
              </a:extLst>
            </p:cNvPr>
            <p:cNvSpPr/>
            <p:nvPr/>
          </p:nvSpPr>
          <p:spPr>
            <a:xfrm>
              <a:off x="5291365" y="3541684"/>
              <a:ext cx="791744" cy="68960"/>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6" name="Rektangel 135">
              <a:extLst>
                <a:ext uri="{FF2B5EF4-FFF2-40B4-BE49-F238E27FC236}">
                  <a16:creationId xmlns:a16="http://schemas.microsoft.com/office/drawing/2014/main" id="{CDA77F4E-BFE4-47A0-95F7-F57CA848D98C}"/>
                </a:ext>
              </a:extLst>
            </p:cNvPr>
            <p:cNvSpPr/>
            <p:nvPr/>
          </p:nvSpPr>
          <p:spPr>
            <a:xfrm>
              <a:off x="5715741"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7" name="Rektangel 136">
              <a:extLst>
                <a:ext uri="{FF2B5EF4-FFF2-40B4-BE49-F238E27FC236}">
                  <a16:creationId xmlns:a16="http://schemas.microsoft.com/office/drawing/2014/main" id="{42EB7114-E2FD-4BEF-A56C-9F069AE590C2}"/>
                </a:ext>
              </a:extLst>
            </p:cNvPr>
            <p:cNvSpPr/>
            <p:nvPr/>
          </p:nvSpPr>
          <p:spPr>
            <a:xfrm>
              <a:off x="559461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8" name="Rektangel 137">
              <a:extLst>
                <a:ext uri="{FF2B5EF4-FFF2-40B4-BE49-F238E27FC236}">
                  <a16:creationId xmlns:a16="http://schemas.microsoft.com/office/drawing/2014/main" id="{485E27FA-874D-4920-9427-5E7980873D2F}"/>
                </a:ext>
              </a:extLst>
            </p:cNvPr>
            <p:cNvSpPr/>
            <p:nvPr/>
          </p:nvSpPr>
          <p:spPr>
            <a:xfrm>
              <a:off x="547321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9" name="Rektangel 138">
              <a:extLst>
                <a:ext uri="{FF2B5EF4-FFF2-40B4-BE49-F238E27FC236}">
                  <a16:creationId xmlns:a16="http://schemas.microsoft.com/office/drawing/2014/main" id="{A50BE175-1980-4A00-98C2-F3D2C2551986}"/>
                </a:ext>
              </a:extLst>
            </p:cNvPr>
            <p:cNvSpPr/>
            <p:nvPr/>
          </p:nvSpPr>
          <p:spPr>
            <a:xfrm>
              <a:off x="535362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0" name="Rektangel 139">
              <a:extLst>
                <a:ext uri="{FF2B5EF4-FFF2-40B4-BE49-F238E27FC236}">
                  <a16:creationId xmlns:a16="http://schemas.microsoft.com/office/drawing/2014/main" id="{57F1DEE3-7C18-4461-8071-33EAD7BE6ED6}"/>
                </a:ext>
              </a:extLst>
            </p:cNvPr>
            <p:cNvSpPr/>
            <p:nvPr/>
          </p:nvSpPr>
          <p:spPr>
            <a:xfrm>
              <a:off x="5234306"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1" name="Gruppe 140">
              <a:extLst>
                <a:ext uri="{FF2B5EF4-FFF2-40B4-BE49-F238E27FC236}">
                  <a16:creationId xmlns:a16="http://schemas.microsoft.com/office/drawing/2014/main" id="{8D2E5048-FCC3-41BB-8250-66A802451D77}"/>
                </a:ext>
              </a:extLst>
            </p:cNvPr>
            <p:cNvGrpSpPr/>
            <p:nvPr/>
          </p:nvGrpSpPr>
          <p:grpSpPr>
            <a:xfrm>
              <a:off x="5186504" y="5766771"/>
              <a:ext cx="801793" cy="53671"/>
              <a:chOff x="1209635" y="3152432"/>
              <a:chExt cx="9240230" cy="585788"/>
            </a:xfrm>
          </p:grpSpPr>
          <p:sp>
            <p:nvSpPr>
              <p:cNvPr id="197" name="Retvinklet trekant 196">
                <a:extLst>
                  <a:ext uri="{FF2B5EF4-FFF2-40B4-BE49-F238E27FC236}">
                    <a16:creationId xmlns:a16="http://schemas.microsoft.com/office/drawing/2014/main" id="{BE271E4E-4827-42F8-B2BC-6889C32CB07A}"/>
                  </a:ext>
                </a:extLst>
              </p:cNvPr>
              <p:cNvSpPr/>
              <p:nvPr/>
            </p:nvSpPr>
            <p:spPr>
              <a:xfrm>
                <a:off x="9572041" y="3152432"/>
                <a:ext cx="877824" cy="585216"/>
              </a:xfrm>
              <a:prstGeom prst="rtTriangle">
                <a:avLst/>
              </a:prstGeom>
              <a:solidFill>
                <a:srgbClr val="93B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8" name="Rektangel 197">
                <a:extLst>
                  <a:ext uri="{FF2B5EF4-FFF2-40B4-BE49-F238E27FC236}">
                    <a16:creationId xmlns:a16="http://schemas.microsoft.com/office/drawing/2014/main" id="{EB6872E7-D894-4A77-BCAB-A033D0134E26}"/>
                  </a:ext>
                </a:extLst>
              </p:cNvPr>
              <p:cNvSpPr/>
              <p:nvPr/>
            </p:nvSpPr>
            <p:spPr>
              <a:xfrm>
                <a:off x="2087459" y="3152432"/>
                <a:ext cx="7484582" cy="585788"/>
              </a:xfrm>
              <a:prstGeom prst="rect">
                <a:avLst/>
              </a:prstGeom>
              <a:gradFill flip="none" rotWithShape="1">
                <a:gsLst>
                  <a:gs pos="35000">
                    <a:schemeClr val="accent4">
                      <a:lumMod val="5000"/>
                      <a:lumOff val="95000"/>
                    </a:schemeClr>
                  </a:gs>
                  <a:gs pos="0">
                    <a:srgbClr val="9CBCC0"/>
                  </a:gs>
                  <a:gs pos="55000">
                    <a:srgbClr val="7E9BA2"/>
                  </a:gs>
                  <a:gs pos="100000">
                    <a:srgbClr val="94B3B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9" name="Retvinklet trekant 198">
                <a:extLst>
                  <a:ext uri="{FF2B5EF4-FFF2-40B4-BE49-F238E27FC236}">
                    <a16:creationId xmlns:a16="http://schemas.microsoft.com/office/drawing/2014/main" id="{BC0DBBC1-A76F-499C-8632-AE51F57A8589}"/>
                  </a:ext>
                </a:extLst>
              </p:cNvPr>
              <p:cNvSpPr/>
              <p:nvPr/>
            </p:nvSpPr>
            <p:spPr>
              <a:xfrm flipH="1">
                <a:off x="1209635" y="3152432"/>
                <a:ext cx="877824" cy="585216"/>
              </a:xfrm>
              <a:prstGeom prst="rtTriangle">
                <a:avLst/>
              </a:prstGeom>
              <a:solidFill>
                <a:srgbClr val="9EB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2" name="Gruppe 141">
              <a:extLst>
                <a:ext uri="{FF2B5EF4-FFF2-40B4-BE49-F238E27FC236}">
                  <a16:creationId xmlns:a16="http://schemas.microsoft.com/office/drawing/2014/main" id="{596376F0-2D38-4EA3-ACC9-97D0FFEACC07}"/>
                </a:ext>
              </a:extLst>
            </p:cNvPr>
            <p:cNvGrpSpPr/>
            <p:nvPr/>
          </p:nvGrpSpPr>
          <p:grpSpPr>
            <a:xfrm>
              <a:off x="5835932" y="4454540"/>
              <a:ext cx="110215" cy="202903"/>
              <a:chOff x="1758507" y="5170209"/>
              <a:chExt cx="156925" cy="285896"/>
            </a:xfrm>
          </p:grpSpPr>
          <p:sp>
            <p:nvSpPr>
              <p:cNvPr id="194" name="Rektangel 193">
                <a:extLst>
                  <a:ext uri="{FF2B5EF4-FFF2-40B4-BE49-F238E27FC236}">
                    <a16:creationId xmlns:a16="http://schemas.microsoft.com/office/drawing/2014/main" id="{04EBB067-FD5A-4CE8-BAFD-6E5EDDC7B1B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95" name="Lige forbindelse 194">
                <a:extLst>
                  <a:ext uri="{FF2B5EF4-FFF2-40B4-BE49-F238E27FC236}">
                    <a16:creationId xmlns:a16="http://schemas.microsoft.com/office/drawing/2014/main" id="{5858AE48-A497-4572-83FE-FDA99DE6E2C5}"/>
                  </a:ext>
                </a:extLst>
              </p:cNvPr>
              <p:cNvCxnSpPr>
                <a:cxnSpLocks/>
                <a:stCxn id="194" idx="0"/>
                <a:endCxn id="19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96" name="Lige forbindelse 195">
                <a:extLst>
                  <a:ext uri="{FF2B5EF4-FFF2-40B4-BE49-F238E27FC236}">
                    <a16:creationId xmlns:a16="http://schemas.microsoft.com/office/drawing/2014/main" id="{14F3C45F-70D1-4B43-B989-445928981992}"/>
                  </a:ext>
                </a:extLst>
              </p:cNvPr>
              <p:cNvCxnSpPr>
                <a:cxnSpLocks/>
                <a:stCxn id="194" idx="1"/>
                <a:endCxn id="19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43" name="Gruppe 142">
              <a:extLst>
                <a:ext uri="{FF2B5EF4-FFF2-40B4-BE49-F238E27FC236}">
                  <a16:creationId xmlns:a16="http://schemas.microsoft.com/office/drawing/2014/main" id="{A3448145-FF0F-4320-8956-C6D10984C338}"/>
                </a:ext>
              </a:extLst>
            </p:cNvPr>
            <p:cNvGrpSpPr/>
            <p:nvPr/>
          </p:nvGrpSpPr>
          <p:grpSpPr>
            <a:xfrm>
              <a:off x="5454147" y="3745047"/>
              <a:ext cx="110215" cy="202903"/>
              <a:chOff x="1758507" y="5170209"/>
              <a:chExt cx="156925" cy="285896"/>
            </a:xfrm>
          </p:grpSpPr>
          <p:sp>
            <p:nvSpPr>
              <p:cNvPr id="191" name="Rektangel 190">
                <a:extLst>
                  <a:ext uri="{FF2B5EF4-FFF2-40B4-BE49-F238E27FC236}">
                    <a16:creationId xmlns:a16="http://schemas.microsoft.com/office/drawing/2014/main" id="{50A65369-7247-421D-B24A-DDC3621BA94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92" name="Lige forbindelse 191">
                <a:extLst>
                  <a:ext uri="{FF2B5EF4-FFF2-40B4-BE49-F238E27FC236}">
                    <a16:creationId xmlns:a16="http://schemas.microsoft.com/office/drawing/2014/main" id="{6B49FA1A-6A2B-4DBB-8A1E-FCDB758709F6}"/>
                  </a:ext>
                </a:extLst>
              </p:cNvPr>
              <p:cNvCxnSpPr>
                <a:cxnSpLocks/>
                <a:stCxn id="191" idx="0"/>
                <a:endCxn id="19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93" name="Lige forbindelse 192">
                <a:extLst>
                  <a:ext uri="{FF2B5EF4-FFF2-40B4-BE49-F238E27FC236}">
                    <a16:creationId xmlns:a16="http://schemas.microsoft.com/office/drawing/2014/main" id="{480BD208-0EEB-4431-AF48-471A3EB42021}"/>
                  </a:ext>
                </a:extLst>
              </p:cNvPr>
              <p:cNvCxnSpPr>
                <a:cxnSpLocks/>
                <a:stCxn id="191" idx="1"/>
                <a:endCxn id="19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44" name="Gruppe 143">
              <a:extLst>
                <a:ext uri="{FF2B5EF4-FFF2-40B4-BE49-F238E27FC236}">
                  <a16:creationId xmlns:a16="http://schemas.microsoft.com/office/drawing/2014/main" id="{85177B18-5E6C-4D6F-8DA0-DBF5BB0CC26D}"/>
                </a:ext>
              </a:extLst>
            </p:cNvPr>
            <p:cNvGrpSpPr/>
            <p:nvPr/>
          </p:nvGrpSpPr>
          <p:grpSpPr>
            <a:xfrm>
              <a:off x="5369458" y="3940570"/>
              <a:ext cx="635558" cy="437035"/>
              <a:chOff x="6776638" y="3675567"/>
              <a:chExt cx="720000" cy="492329"/>
            </a:xfrm>
          </p:grpSpPr>
          <p:grpSp>
            <p:nvGrpSpPr>
              <p:cNvPr id="180" name="Gruppe 179">
                <a:extLst>
                  <a:ext uri="{FF2B5EF4-FFF2-40B4-BE49-F238E27FC236}">
                    <a16:creationId xmlns:a16="http://schemas.microsoft.com/office/drawing/2014/main" id="{C6CB4D29-5512-45AB-8AE7-54A2B24FFDAB}"/>
                  </a:ext>
                </a:extLst>
              </p:cNvPr>
              <p:cNvGrpSpPr/>
              <p:nvPr/>
            </p:nvGrpSpPr>
            <p:grpSpPr>
              <a:xfrm>
                <a:off x="7053110" y="3917891"/>
                <a:ext cx="168029" cy="213816"/>
                <a:chOff x="4852454" y="2916519"/>
                <a:chExt cx="278597" cy="366599"/>
              </a:xfrm>
            </p:grpSpPr>
            <p:sp>
              <p:nvSpPr>
                <p:cNvPr id="189" name="Rektangel 188">
                  <a:extLst>
                    <a:ext uri="{FF2B5EF4-FFF2-40B4-BE49-F238E27FC236}">
                      <a16:creationId xmlns:a16="http://schemas.microsoft.com/office/drawing/2014/main" id="{690EF926-8E4E-4C94-81BA-B39126A21538}"/>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0" name="Rektangel: afrundede hjørner 189">
                  <a:extLst>
                    <a:ext uri="{FF2B5EF4-FFF2-40B4-BE49-F238E27FC236}">
                      <a16:creationId xmlns:a16="http://schemas.microsoft.com/office/drawing/2014/main" id="{1C76BCB5-DD3C-48FD-81DC-501F4BA3F9A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81" name="Rektangel 180">
                <a:extLst>
                  <a:ext uri="{FF2B5EF4-FFF2-40B4-BE49-F238E27FC236}">
                    <a16:creationId xmlns:a16="http://schemas.microsoft.com/office/drawing/2014/main" id="{0483E261-BDD8-44FB-939D-BDD77A12A50C}"/>
                  </a:ext>
                </a:extLst>
              </p:cNvPr>
              <p:cNvSpPr/>
              <p:nvPr/>
            </p:nvSpPr>
            <p:spPr>
              <a:xfrm>
                <a:off x="6776638" y="4131896"/>
                <a:ext cx="720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2" name="Rektangel 181">
                <a:extLst>
                  <a:ext uri="{FF2B5EF4-FFF2-40B4-BE49-F238E27FC236}">
                    <a16:creationId xmlns:a16="http://schemas.microsoft.com/office/drawing/2014/main" id="{B7AB85DD-0B94-4719-B8E1-FF84C9725650}"/>
                  </a:ext>
                </a:extLst>
              </p:cNvPr>
              <p:cNvSpPr/>
              <p:nvPr/>
            </p:nvSpPr>
            <p:spPr>
              <a:xfrm>
                <a:off x="6848638" y="3983458"/>
                <a:ext cx="576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3" name="Rektangel 182">
                <a:extLst>
                  <a:ext uri="{FF2B5EF4-FFF2-40B4-BE49-F238E27FC236}">
                    <a16:creationId xmlns:a16="http://schemas.microsoft.com/office/drawing/2014/main" id="{0433F364-EE0A-41B1-910B-4285E6AB8EFD}"/>
                  </a:ext>
                </a:extLst>
              </p:cNvPr>
              <p:cNvSpPr/>
              <p:nvPr/>
            </p:nvSpPr>
            <p:spPr>
              <a:xfrm rot="5400000">
                <a:off x="684542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4" name="Rektangel 183">
                <a:extLst>
                  <a:ext uri="{FF2B5EF4-FFF2-40B4-BE49-F238E27FC236}">
                    <a16:creationId xmlns:a16="http://schemas.microsoft.com/office/drawing/2014/main" id="{5CDA2FC1-7ECD-4A66-8992-D7191F6B98ED}"/>
                  </a:ext>
                </a:extLst>
              </p:cNvPr>
              <p:cNvSpPr/>
              <p:nvPr/>
            </p:nvSpPr>
            <p:spPr>
              <a:xfrm rot="5400000">
                <a:off x="6964624"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5" name="Rektangel 184">
                <a:extLst>
                  <a:ext uri="{FF2B5EF4-FFF2-40B4-BE49-F238E27FC236}">
                    <a16:creationId xmlns:a16="http://schemas.microsoft.com/office/drawing/2014/main" id="{5FC233F3-5F8F-4777-A426-F5690D25C95E}"/>
                  </a:ext>
                </a:extLst>
              </p:cNvPr>
              <p:cNvSpPr/>
              <p:nvPr/>
            </p:nvSpPr>
            <p:spPr>
              <a:xfrm rot="5400000">
                <a:off x="7083822"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6" name="Rektangel 185">
                <a:extLst>
                  <a:ext uri="{FF2B5EF4-FFF2-40B4-BE49-F238E27FC236}">
                    <a16:creationId xmlns:a16="http://schemas.microsoft.com/office/drawing/2014/main" id="{822C826F-8FED-47E2-93A6-1C14547E4FD6}"/>
                  </a:ext>
                </a:extLst>
              </p:cNvPr>
              <p:cNvSpPr/>
              <p:nvPr/>
            </p:nvSpPr>
            <p:spPr>
              <a:xfrm rot="5400000">
                <a:off x="7203020"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7" name="Rektangel 186">
                <a:extLst>
                  <a:ext uri="{FF2B5EF4-FFF2-40B4-BE49-F238E27FC236}">
                    <a16:creationId xmlns:a16="http://schemas.microsoft.com/office/drawing/2014/main" id="{FBBB47B7-FD89-4844-AC73-A651287E6E50}"/>
                  </a:ext>
                </a:extLst>
              </p:cNvPr>
              <p:cNvSpPr/>
              <p:nvPr/>
            </p:nvSpPr>
            <p:spPr>
              <a:xfrm rot="5400000">
                <a:off x="732221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8" name="Ellipse 187">
                <a:extLst>
                  <a:ext uri="{FF2B5EF4-FFF2-40B4-BE49-F238E27FC236}">
                    <a16:creationId xmlns:a16="http://schemas.microsoft.com/office/drawing/2014/main" id="{60E693F6-19A1-4633-AD83-6F6F08114A3D}"/>
                  </a:ext>
                </a:extLst>
              </p:cNvPr>
              <p:cNvSpPr>
                <a:spLocks noChangeAspect="1"/>
              </p:cNvSpPr>
              <p:nvPr/>
            </p:nvSpPr>
            <p:spPr>
              <a:xfrm>
                <a:off x="7064638" y="3675567"/>
                <a:ext cx="144000" cy="144000"/>
              </a:xfrm>
              <a:prstGeom prst="ellipse">
                <a:avLst/>
              </a:prstGeom>
              <a:solidFill>
                <a:srgbClr val="7E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5" name="Gruppe 144">
              <a:extLst>
                <a:ext uri="{FF2B5EF4-FFF2-40B4-BE49-F238E27FC236}">
                  <a16:creationId xmlns:a16="http://schemas.microsoft.com/office/drawing/2014/main" id="{FAED5B3F-8003-4409-9170-7DF78B6424A2}"/>
                </a:ext>
              </a:extLst>
            </p:cNvPr>
            <p:cNvGrpSpPr/>
            <p:nvPr/>
          </p:nvGrpSpPr>
          <p:grpSpPr>
            <a:xfrm>
              <a:off x="712082" y="5057418"/>
              <a:ext cx="1167307" cy="975758"/>
              <a:chOff x="1501738" y="4933721"/>
              <a:chExt cx="1322399" cy="1099213"/>
            </a:xfrm>
          </p:grpSpPr>
          <p:grpSp>
            <p:nvGrpSpPr>
              <p:cNvPr id="172" name="Gruppe 171">
                <a:extLst>
                  <a:ext uri="{FF2B5EF4-FFF2-40B4-BE49-F238E27FC236}">
                    <a16:creationId xmlns:a16="http://schemas.microsoft.com/office/drawing/2014/main" id="{111E8D71-F817-44D6-9C1D-191C7304314D}"/>
                  </a:ext>
                </a:extLst>
              </p:cNvPr>
              <p:cNvGrpSpPr/>
              <p:nvPr/>
            </p:nvGrpSpPr>
            <p:grpSpPr>
              <a:xfrm>
                <a:off x="2145228" y="5613320"/>
                <a:ext cx="165543" cy="419614"/>
                <a:chOff x="4852454" y="2916519"/>
                <a:chExt cx="278597" cy="366599"/>
              </a:xfrm>
            </p:grpSpPr>
            <p:sp>
              <p:nvSpPr>
                <p:cNvPr id="178" name="Rektangel 177">
                  <a:extLst>
                    <a:ext uri="{FF2B5EF4-FFF2-40B4-BE49-F238E27FC236}">
                      <a16:creationId xmlns:a16="http://schemas.microsoft.com/office/drawing/2014/main" id="{B8AFAFE2-DB25-4CD0-B456-D5BBCB39B7EE}"/>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9" name="Rektangel: afrundede hjørner 178">
                  <a:extLst>
                    <a:ext uri="{FF2B5EF4-FFF2-40B4-BE49-F238E27FC236}">
                      <a16:creationId xmlns:a16="http://schemas.microsoft.com/office/drawing/2014/main" id="{CD844FBB-3353-489A-8EDC-24B7A72EC89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73" name="Ellipse 172">
                <a:extLst>
                  <a:ext uri="{FF2B5EF4-FFF2-40B4-BE49-F238E27FC236}">
                    <a16:creationId xmlns:a16="http://schemas.microsoft.com/office/drawing/2014/main" id="{D03D8823-20D2-4737-9209-AD33B0A585FB}"/>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4" name="Ellipse 173">
                <a:extLst>
                  <a:ext uri="{FF2B5EF4-FFF2-40B4-BE49-F238E27FC236}">
                    <a16:creationId xmlns:a16="http://schemas.microsoft.com/office/drawing/2014/main" id="{E49D68FA-965B-468E-8A31-ED2458CB1CFD}"/>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5" name="Ellipse 174">
                <a:extLst>
                  <a:ext uri="{FF2B5EF4-FFF2-40B4-BE49-F238E27FC236}">
                    <a16:creationId xmlns:a16="http://schemas.microsoft.com/office/drawing/2014/main" id="{44B1EABF-B18F-40F9-8F2F-8107C776C934}"/>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6" name="Ellipse 175">
                <a:extLst>
                  <a:ext uri="{FF2B5EF4-FFF2-40B4-BE49-F238E27FC236}">
                    <a16:creationId xmlns:a16="http://schemas.microsoft.com/office/drawing/2014/main" id="{464E1F01-9AB4-4B9B-B379-88CEFDCC3C9B}"/>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7" name="Ellipse 176">
                <a:extLst>
                  <a:ext uri="{FF2B5EF4-FFF2-40B4-BE49-F238E27FC236}">
                    <a16:creationId xmlns:a16="http://schemas.microsoft.com/office/drawing/2014/main" id="{131760AE-5ABA-4180-A58E-590E4BC68CF2}"/>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6" name="Gruppe 145">
              <a:extLst>
                <a:ext uri="{FF2B5EF4-FFF2-40B4-BE49-F238E27FC236}">
                  <a16:creationId xmlns:a16="http://schemas.microsoft.com/office/drawing/2014/main" id="{B1C0BE65-3403-46C3-946B-607FBB2997DB}"/>
                </a:ext>
              </a:extLst>
            </p:cNvPr>
            <p:cNvGrpSpPr/>
            <p:nvPr/>
          </p:nvGrpSpPr>
          <p:grpSpPr>
            <a:xfrm flipH="1">
              <a:off x="5755173" y="5057418"/>
              <a:ext cx="1032122" cy="975758"/>
              <a:chOff x="1610213" y="4933721"/>
              <a:chExt cx="1169253" cy="1099213"/>
            </a:xfrm>
          </p:grpSpPr>
          <p:grpSp>
            <p:nvGrpSpPr>
              <p:cNvPr id="164" name="Gruppe 163">
                <a:extLst>
                  <a:ext uri="{FF2B5EF4-FFF2-40B4-BE49-F238E27FC236}">
                    <a16:creationId xmlns:a16="http://schemas.microsoft.com/office/drawing/2014/main" id="{99A420E6-34AA-48FC-9927-7AF957A63B33}"/>
                  </a:ext>
                </a:extLst>
              </p:cNvPr>
              <p:cNvGrpSpPr/>
              <p:nvPr/>
            </p:nvGrpSpPr>
            <p:grpSpPr>
              <a:xfrm>
                <a:off x="2145228" y="5613320"/>
                <a:ext cx="165543" cy="419614"/>
                <a:chOff x="4852454" y="2916519"/>
                <a:chExt cx="278597" cy="366599"/>
              </a:xfrm>
            </p:grpSpPr>
            <p:sp>
              <p:nvSpPr>
                <p:cNvPr id="170" name="Rektangel 169">
                  <a:extLst>
                    <a:ext uri="{FF2B5EF4-FFF2-40B4-BE49-F238E27FC236}">
                      <a16:creationId xmlns:a16="http://schemas.microsoft.com/office/drawing/2014/main" id="{DA016C5C-B198-4525-AA9E-D78B08C1E036}"/>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1" name="Rektangel: afrundede hjørner 170">
                  <a:extLst>
                    <a:ext uri="{FF2B5EF4-FFF2-40B4-BE49-F238E27FC236}">
                      <a16:creationId xmlns:a16="http://schemas.microsoft.com/office/drawing/2014/main" id="{10A841C0-B85D-4404-A7CD-00C7FCE9FC53}"/>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5" name="Ellipse 164">
                <a:extLst>
                  <a:ext uri="{FF2B5EF4-FFF2-40B4-BE49-F238E27FC236}">
                    <a16:creationId xmlns:a16="http://schemas.microsoft.com/office/drawing/2014/main" id="{8E24071E-8529-448E-9172-7BB114A254CF}"/>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6" name="Ellipse 165">
                <a:extLst>
                  <a:ext uri="{FF2B5EF4-FFF2-40B4-BE49-F238E27FC236}">
                    <a16:creationId xmlns:a16="http://schemas.microsoft.com/office/drawing/2014/main" id="{DE62949D-E411-42F2-820A-145BD03EB618}"/>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7" name="Ellipse 166">
                <a:extLst>
                  <a:ext uri="{FF2B5EF4-FFF2-40B4-BE49-F238E27FC236}">
                    <a16:creationId xmlns:a16="http://schemas.microsoft.com/office/drawing/2014/main" id="{C2B32690-FDF5-489D-A263-1F92698A2354}"/>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8" name="Ellipse 167">
                <a:extLst>
                  <a:ext uri="{FF2B5EF4-FFF2-40B4-BE49-F238E27FC236}">
                    <a16:creationId xmlns:a16="http://schemas.microsoft.com/office/drawing/2014/main" id="{04ECD115-AB36-4B6D-A02E-930C80A41417}"/>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9" name="Ellipse 168">
                <a:extLst>
                  <a:ext uri="{FF2B5EF4-FFF2-40B4-BE49-F238E27FC236}">
                    <a16:creationId xmlns:a16="http://schemas.microsoft.com/office/drawing/2014/main" id="{39EE2EDA-9870-479C-B06E-51055C61B372}"/>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7" name="Rektangel 146">
              <a:extLst>
                <a:ext uri="{FF2B5EF4-FFF2-40B4-BE49-F238E27FC236}">
                  <a16:creationId xmlns:a16="http://schemas.microsoft.com/office/drawing/2014/main" id="{BCAAEF0F-C32B-4F48-91FA-B449C2DFFDE8}"/>
                </a:ext>
              </a:extLst>
            </p:cNvPr>
            <p:cNvSpPr/>
            <p:nvPr/>
          </p:nvSpPr>
          <p:spPr>
            <a:xfrm>
              <a:off x="5322102" y="3640937"/>
              <a:ext cx="730086" cy="493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 name="Rektangel 147">
              <a:extLst>
                <a:ext uri="{FF2B5EF4-FFF2-40B4-BE49-F238E27FC236}">
                  <a16:creationId xmlns:a16="http://schemas.microsoft.com/office/drawing/2014/main" id="{3B8D0766-FAB3-4C51-89B7-01073DAD33E5}"/>
                </a:ext>
              </a:extLst>
            </p:cNvPr>
            <p:cNvSpPr/>
            <p:nvPr/>
          </p:nvSpPr>
          <p:spPr>
            <a:xfrm rot="5400000">
              <a:off x="3390156" y="4887729"/>
              <a:ext cx="990660" cy="31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 name="Ellipse 148">
              <a:extLst>
                <a:ext uri="{FF2B5EF4-FFF2-40B4-BE49-F238E27FC236}">
                  <a16:creationId xmlns:a16="http://schemas.microsoft.com/office/drawing/2014/main" id="{22DF7275-8392-4902-9E0D-39CACFDD0C62}"/>
                </a:ext>
              </a:extLst>
            </p:cNvPr>
            <p:cNvSpPr>
              <a:spLocks noChangeAspect="1"/>
            </p:cNvSpPr>
            <p:nvPr/>
          </p:nvSpPr>
          <p:spPr>
            <a:xfrm>
              <a:off x="3855561" y="4406743"/>
              <a:ext cx="63556" cy="63914"/>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 name="Heksagon 149">
              <a:extLst>
                <a:ext uri="{FF2B5EF4-FFF2-40B4-BE49-F238E27FC236}">
                  <a16:creationId xmlns:a16="http://schemas.microsoft.com/office/drawing/2014/main" id="{728DE976-C40B-4661-9EF6-6411BFE5238F}"/>
                </a:ext>
              </a:extLst>
            </p:cNvPr>
            <p:cNvSpPr/>
            <p:nvPr/>
          </p:nvSpPr>
          <p:spPr>
            <a:xfrm>
              <a:off x="5362003" y="3016694"/>
              <a:ext cx="650199" cy="176914"/>
            </a:xfrm>
            <a:prstGeom prst="hexagon">
              <a:avLst>
                <a:gd name="adj" fmla="val 108638"/>
                <a:gd name="vf" fmla="val 115470"/>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1" name="Grafik 150" descr="Ringelyd">
              <a:extLst>
                <a:ext uri="{FF2B5EF4-FFF2-40B4-BE49-F238E27FC236}">
                  <a16:creationId xmlns:a16="http://schemas.microsoft.com/office/drawing/2014/main" id="{9706CE64-B29E-4A17-8707-024B488F7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4302" y="2725383"/>
              <a:ext cx="476668" cy="479352"/>
            </a:xfrm>
            <a:prstGeom prst="rect">
              <a:avLst/>
            </a:prstGeom>
          </p:spPr>
        </p:pic>
        <p:sp>
          <p:nvSpPr>
            <p:cNvPr id="152" name="Rektangel 151">
              <a:extLst>
                <a:ext uri="{FF2B5EF4-FFF2-40B4-BE49-F238E27FC236}">
                  <a16:creationId xmlns:a16="http://schemas.microsoft.com/office/drawing/2014/main" id="{8C63612E-0EE9-4B19-9F95-9C65637D304C}"/>
                </a:ext>
              </a:extLst>
            </p:cNvPr>
            <p:cNvSpPr/>
            <p:nvPr/>
          </p:nvSpPr>
          <p:spPr>
            <a:xfrm>
              <a:off x="5557768"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 name="Rektangel 152">
              <a:extLst>
                <a:ext uri="{FF2B5EF4-FFF2-40B4-BE49-F238E27FC236}">
                  <a16:creationId xmlns:a16="http://schemas.microsoft.com/office/drawing/2014/main" id="{F75AE1EC-4D45-4AC6-8C18-F3BE9E007902}"/>
                </a:ext>
              </a:extLst>
            </p:cNvPr>
            <p:cNvSpPr/>
            <p:nvPr/>
          </p:nvSpPr>
          <p:spPr>
            <a:xfrm>
              <a:off x="5795216"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 name="Rektangel 153">
              <a:extLst>
                <a:ext uri="{FF2B5EF4-FFF2-40B4-BE49-F238E27FC236}">
                  <a16:creationId xmlns:a16="http://schemas.microsoft.com/office/drawing/2014/main" id="{2B41A3BA-47C3-4CF8-9945-63100F06EB65}"/>
                </a:ext>
              </a:extLst>
            </p:cNvPr>
            <p:cNvSpPr/>
            <p:nvPr/>
          </p:nvSpPr>
          <p:spPr>
            <a:xfrm>
              <a:off x="5349076"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 name="Rektangel 154">
              <a:extLst>
                <a:ext uri="{FF2B5EF4-FFF2-40B4-BE49-F238E27FC236}">
                  <a16:creationId xmlns:a16="http://schemas.microsoft.com/office/drawing/2014/main" id="{42C193EA-6FEC-4CE2-9D3E-F1FDAD6F5874}"/>
                </a:ext>
              </a:extLst>
            </p:cNvPr>
            <p:cNvSpPr/>
            <p:nvPr/>
          </p:nvSpPr>
          <p:spPr>
            <a:xfrm>
              <a:off x="5993353"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6" name="Rektangel: øverste hjørner afklippet 155">
              <a:extLst>
                <a:ext uri="{FF2B5EF4-FFF2-40B4-BE49-F238E27FC236}">
                  <a16:creationId xmlns:a16="http://schemas.microsoft.com/office/drawing/2014/main" id="{2A8E9387-FFB2-4CAF-86CA-9E5122C4AD0D}"/>
                </a:ext>
              </a:extLst>
            </p:cNvPr>
            <p:cNvSpPr/>
            <p:nvPr/>
          </p:nvSpPr>
          <p:spPr>
            <a:xfrm>
              <a:off x="5380853" y="2758618"/>
              <a:ext cx="612011" cy="241366"/>
            </a:xfrm>
            <a:prstGeom prst="snip2SameRect">
              <a:avLst>
                <a:gd name="adj1" fmla="val 50000"/>
                <a:gd name="adj2" fmla="val 0"/>
              </a:avLst>
            </a:prstGeom>
            <a:gradFill flip="none" rotWithShape="1">
              <a:gsLst>
                <a:gs pos="72000">
                  <a:srgbClr val="4F6D64"/>
                </a:gs>
                <a:gs pos="44000">
                  <a:srgbClr val="44685A"/>
                </a:gs>
                <a:gs pos="0">
                  <a:srgbClr val="477D6B"/>
                </a:gs>
                <a:gs pos="100000">
                  <a:srgbClr val="477D6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7" name="Retvinklet trekant 156">
              <a:extLst>
                <a:ext uri="{FF2B5EF4-FFF2-40B4-BE49-F238E27FC236}">
                  <a16:creationId xmlns:a16="http://schemas.microsoft.com/office/drawing/2014/main" id="{9A284725-A64A-4558-A02E-F9DC6416C325}"/>
                </a:ext>
              </a:extLst>
            </p:cNvPr>
            <p:cNvSpPr/>
            <p:nvPr/>
          </p:nvSpPr>
          <p:spPr>
            <a:xfrm>
              <a:off x="5991756"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8" name="Retvinklet trekant 157">
              <a:extLst>
                <a:ext uri="{FF2B5EF4-FFF2-40B4-BE49-F238E27FC236}">
                  <a16:creationId xmlns:a16="http://schemas.microsoft.com/office/drawing/2014/main" id="{C5C8DD70-CDFC-4480-9A6D-F825C35CE463}"/>
                </a:ext>
              </a:extLst>
            </p:cNvPr>
            <p:cNvSpPr/>
            <p:nvPr/>
          </p:nvSpPr>
          <p:spPr>
            <a:xfrm flipH="1">
              <a:off x="5189225"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9" name="Ellipse 158">
              <a:extLst>
                <a:ext uri="{FF2B5EF4-FFF2-40B4-BE49-F238E27FC236}">
                  <a16:creationId xmlns:a16="http://schemas.microsoft.com/office/drawing/2014/main" id="{E078AA53-43B3-4F41-A565-8C932C239DC8}"/>
                </a:ext>
              </a:extLst>
            </p:cNvPr>
            <p:cNvSpPr>
              <a:spLocks noChangeAspect="1"/>
            </p:cNvSpPr>
            <p:nvPr/>
          </p:nvSpPr>
          <p:spPr>
            <a:xfrm>
              <a:off x="5623681" y="2111604"/>
              <a:ext cx="127112" cy="127827"/>
            </a:xfrm>
            <a:prstGeom prst="ellipse">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0" name="Rektangel 159">
              <a:extLst>
                <a:ext uri="{FF2B5EF4-FFF2-40B4-BE49-F238E27FC236}">
                  <a16:creationId xmlns:a16="http://schemas.microsoft.com/office/drawing/2014/main" id="{CEE1567E-D6C1-469B-AD3A-08D8EC17F332}"/>
                </a:ext>
              </a:extLst>
            </p:cNvPr>
            <p:cNvSpPr/>
            <p:nvPr/>
          </p:nvSpPr>
          <p:spPr>
            <a:xfrm>
              <a:off x="3904932" y="4474627"/>
              <a:ext cx="338992" cy="152357"/>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1" name="Rektangel 160">
              <a:extLst>
                <a:ext uri="{FF2B5EF4-FFF2-40B4-BE49-F238E27FC236}">
                  <a16:creationId xmlns:a16="http://schemas.microsoft.com/office/drawing/2014/main" id="{595B5B60-D7B2-48B0-AA7C-FF0BD61D8455}"/>
                </a:ext>
              </a:extLst>
            </p:cNvPr>
            <p:cNvSpPr/>
            <p:nvPr/>
          </p:nvSpPr>
          <p:spPr>
            <a:xfrm rot="5400000">
              <a:off x="4053167" y="4381988"/>
              <a:ext cx="31957" cy="34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2" name="Rektangel 161">
              <a:extLst>
                <a:ext uri="{FF2B5EF4-FFF2-40B4-BE49-F238E27FC236}">
                  <a16:creationId xmlns:a16="http://schemas.microsoft.com/office/drawing/2014/main" id="{0C9CD93A-78D8-47CA-AD1A-D6774ED75842}"/>
                </a:ext>
              </a:extLst>
            </p:cNvPr>
            <p:cNvSpPr/>
            <p:nvPr/>
          </p:nvSpPr>
          <p:spPr>
            <a:xfrm>
              <a:off x="4012749" y="4474211"/>
              <a:ext cx="31778" cy="152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3" name="Rektangel 162">
              <a:extLst>
                <a:ext uri="{FF2B5EF4-FFF2-40B4-BE49-F238E27FC236}">
                  <a16:creationId xmlns:a16="http://schemas.microsoft.com/office/drawing/2014/main" id="{53374892-E148-42EA-A894-C96186644786}"/>
                </a:ext>
              </a:extLst>
            </p:cNvPr>
            <p:cNvSpPr/>
            <p:nvPr/>
          </p:nvSpPr>
          <p:spPr>
            <a:xfrm>
              <a:off x="5503083" y="2715628"/>
              <a:ext cx="367200" cy="36000"/>
            </a:xfrm>
            <a:prstGeom prst="rect">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95" name="Rektangel 394">
            <a:extLst>
              <a:ext uri="{FF2B5EF4-FFF2-40B4-BE49-F238E27FC236}">
                <a16:creationId xmlns:a16="http://schemas.microsoft.com/office/drawing/2014/main" id="{BB8396C8-7C89-4E07-87F1-4EA318B96B10}"/>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396" name="Pladsholder til tekst 5">
            <a:extLst>
              <a:ext uri="{FF2B5EF4-FFF2-40B4-BE49-F238E27FC236}">
                <a16:creationId xmlns:a16="http://schemas.microsoft.com/office/drawing/2014/main" id="{7F4250AC-C85F-4804-9C4A-1E7F8D951B43}"/>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grpSp>
        <p:nvGrpSpPr>
          <p:cNvPr id="404" name="Gruppe 403">
            <a:extLst>
              <a:ext uri="{FF2B5EF4-FFF2-40B4-BE49-F238E27FC236}">
                <a16:creationId xmlns:a16="http://schemas.microsoft.com/office/drawing/2014/main" id="{4EF02B02-D504-4DF3-9737-4A49E339ED23}"/>
              </a:ext>
            </a:extLst>
          </p:cNvPr>
          <p:cNvGrpSpPr/>
          <p:nvPr userDrawn="1"/>
        </p:nvGrpSpPr>
        <p:grpSpPr>
          <a:xfrm>
            <a:off x="6270980" y="1977069"/>
            <a:ext cx="2046398" cy="794493"/>
            <a:chOff x="6270980" y="1977069"/>
            <a:chExt cx="2046398" cy="794493"/>
          </a:xfrm>
        </p:grpSpPr>
        <p:sp>
          <p:nvSpPr>
            <p:cNvPr id="405" name="Ellipse 404">
              <a:extLst>
                <a:ext uri="{FF2B5EF4-FFF2-40B4-BE49-F238E27FC236}">
                  <a16:creationId xmlns:a16="http://schemas.microsoft.com/office/drawing/2014/main" id="{475692B7-9452-4DE7-8219-6569140AA5D7}"/>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6" name="Ellipse 405">
              <a:extLst>
                <a:ext uri="{FF2B5EF4-FFF2-40B4-BE49-F238E27FC236}">
                  <a16:creationId xmlns:a16="http://schemas.microsoft.com/office/drawing/2014/main" id="{8B68476A-CFB8-46C2-AAA5-AECB012FBA4B}"/>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7" name="Ellipse 406">
              <a:extLst>
                <a:ext uri="{FF2B5EF4-FFF2-40B4-BE49-F238E27FC236}">
                  <a16:creationId xmlns:a16="http://schemas.microsoft.com/office/drawing/2014/main" id="{4BB6AB6C-8B2D-413E-B193-7B5838077802}"/>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Ellipse 407">
              <a:extLst>
                <a:ext uri="{FF2B5EF4-FFF2-40B4-BE49-F238E27FC236}">
                  <a16:creationId xmlns:a16="http://schemas.microsoft.com/office/drawing/2014/main" id="{0BE6590B-68FE-44FE-BC8B-60F7ABE8CCF4}"/>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9" name="Ellipse 408">
              <a:extLst>
                <a:ext uri="{FF2B5EF4-FFF2-40B4-BE49-F238E27FC236}">
                  <a16:creationId xmlns:a16="http://schemas.microsoft.com/office/drawing/2014/main" id="{02685461-41A7-4ADE-A5EC-D5747F5AE330}"/>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0" name="Ellipse 409">
              <a:extLst>
                <a:ext uri="{FF2B5EF4-FFF2-40B4-BE49-F238E27FC236}">
                  <a16:creationId xmlns:a16="http://schemas.microsoft.com/office/drawing/2014/main" id="{3DA339FA-3940-4018-8DA6-B36BE355F25E}"/>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Tree>
    <p:extLst>
      <p:ext uri="{BB962C8B-B14F-4D97-AF65-F5344CB8AC3E}">
        <p14:creationId xmlns:p14="http://schemas.microsoft.com/office/powerpoint/2010/main" val="811921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rederiksberg 1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409" name="Gruppe 408">
            <a:extLst>
              <a:ext uri="{FF2B5EF4-FFF2-40B4-BE49-F238E27FC236}">
                <a16:creationId xmlns:a16="http://schemas.microsoft.com/office/drawing/2014/main" id="{C7A352E4-A5C6-4A63-B76E-74A0064E1078}"/>
              </a:ext>
            </a:extLst>
          </p:cNvPr>
          <p:cNvGrpSpPr>
            <a:grpSpLocks noChangeAspect="1"/>
          </p:cNvGrpSpPr>
          <p:nvPr userDrawn="1"/>
        </p:nvGrpSpPr>
        <p:grpSpPr>
          <a:xfrm flipH="1">
            <a:off x="9330607" y="2687650"/>
            <a:ext cx="1892210" cy="693435"/>
            <a:chOff x="7698172" y="1860827"/>
            <a:chExt cx="2046398" cy="794493"/>
          </a:xfrm>
        </p:grpSpPr>
        <p:sp>
          <p:nvSpPr>
            <p:cNvPr id="410" name="Ellipse 409">
              <a:extLst>
                <a:ext uri="{FF2B5EF4-FFF2-40B4-BE49-F238E27FC236}">
                  <a16:creationId xmlns:a16="http://schemas.microsoft.com/office/drawing/2014/main" id="{F270DDC4-5F4A-422C-A11A-6A2537121524}"/>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1" name="Ellipse 410">
              <a:extLst>
                <a:ext uri="{FF2B5EF4-FFF2-40B4-BE49-F238E27FC236}">
                  <a16:creationId xmlns:a16="http://schemas.microsoft.com/office/drawing/2014/main" id="{733AFB7D-F4E7-4BBD-A28B-D48718E592EE}"/>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2" name="Ellipse 411">
              <a:extLst>
                <a:ext uri="{FF2B5EF4-FFF2-40B4-BE49-F238E27FC236}">
                  <a16:creationId xmlns:a16="http://schemas.microsoft.com/office/drawing/2014/main" id="{46338556-16B1-4920-BB26-EF31250257E1}"/>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3" name="Ellipse 412">
              <a:extLst>
                <a:ext uri="{FF2B5EF4-FFF2-40B4-BE49-F238E27FC236}">
                  <a16:creationId xmlns:a16="http://schemas.microsoft.com/office/drawing/2014/main" id="{A989BD7E-EBB5-4FD6-9003-86B1B1BCA0DD}"/>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4" name="Ellipse 413">
              <a:extLst>
                <a:ext uri="{FF2B5EF4-FFF2-40B4-BE49-F238E27FC236}">
                  <a16:creationId xmlns:a16="http://schemas.microsoft.com/office/drawing/2014/main" id="{660F0352-CA9A-407A-8F34-8B99EA4D7173}"/>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5" name="Ellipse 414">
              <a:extLst>
                <a:ext uri="{FF2B5EF4-FFF2-40B4-BE49-F238E27FC236}">
                  <a16:creationId xmlns:a16="http://schemas.microsoft.com/office/drawing/2014/main" id="{41F63CD6-B579-4649-B389-B33C43B2637D}"/>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3" name="Pladsholder til tekst 2">
            <a:extLst>
              <a:ext uri="{FF2B5EF4-FFF2-40B4-BE49-F238E27FC236}">
                <a16:creationId xmlns:a16="http://schemas.microsoft.com/office/drawing/2014/main" id="{17BA97FD-0759-40B5-B7C4-F9AE62B5283A}"/>
              </a:ext>
            </a:extLst>
          </p:cNvPr>
          <p:cNvSpPr>
            <a:spLocks noGrp="1"/>
          </p:cNvSpPr>
          <p:nvPr>
            <p:ph type="body" sz="quarter" idx="12"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grpSp>
        <p:nvGrpSpPr>
          <p:cNvPr id="402" name="Gruppe 401">
            <a:extLst>
              <a:ext uri="{FF2B5EF4-FFF2-40B4-BE49-F238E27FC236}">
                <a16:creationId xmlns:a16="http://schemas.microsoft.com/office/drawing/2014/main" id="{BBCD4F5C-CE7E-4168-A21E-C023293FE903}"/>
              </a:ext>
            </a:extLst>
          </p:cNvPr>
          <p:cNvGrpSpPr/>
          <p:nvPr userDrawn="1"/>
        </p:nvGrpSpPr>
        <p:grpSpPr>
          <a:xfrm>
            <a:off x="6270980" y="2317062"/>
            <a:ext cx="2046398" cy="794493"/>
            <a:chOff x="6270980" y="1977069"/>
            <a:chExt cx="2046398" cy="794493"/>
          </a:xfrm>
        </p:grpSpPr>
        <p:sp>
          <p:nvSpPr>
            <p:cNvPr id="403" name="Ellipse 402">
              <a:extLst>
                <a:ext uri="{FF2B5EF4-FFF2-40B4-BE49-F238E27FC236}">
                  <a16:creationId xmlns:a16="http://schemas.microsoft.com/office/drawing/2014/main" id="{549A09DB-0CAB-40AC-9466-AB0D31C62650}"/>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4" name="Ellipse 403">
              <a:extLst>
                <a:ext uri="{FF2B5EF4-FFF2-40B4-BE49-F238E27FC236}">
                  <a16:creationId xmlns:a16="http://schemas.microsoft.com/office/drawing/2014/main" id="{76660E34-E935-42CA-A4E0-98198D2AF10E}"/>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5" name="Ellipse 404">
              <a:extLst>
                <a:ext uri="{FF2B5EF4-FFF2-40B4-BE49-F238E27FC236}">
                  <a16:creationId xmlns:a16="http://schemas.microsoft.com/office/drawing/2014/main" id="{C6B804D5-93C9-4B96-91CE-CB049CD80C51}"/>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6" name="Ellipse 405">
              <a:extLst>
                <a:ext uri="{FF2B5EF4-FFF2-40B4-BE49-F238E27FC236}">
                  <a16:creationId xmlns:a16="http://schemas.microsoft.com/office/drawing/2014/main" id="{2BE294E7-7F92-4AEC-BD2C-AC06B8CFAB0E}"/>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7" name="Ellipse 406">
              <a:extLst>
                <a:ext uri="{FF2B5EF4-FFF2-40B4-BE49-F238E27FC236}">
                  <a16:creationId xmlns:a16="http://schemas.microsoft.com/office/drawing/2014/main" id="{E881BD8C-4992-428B-9BE0-DA6B564DFC2A}"/>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Ellipse 407">
              <a:extLst>
                <a:ext uri="{FF2B5EF4-FFF2-40B4-BE49-F238E27FC236}">
                  <a16:creationId xmlns:a16="http://schemas.microsoft.com/office/drawing/2014/main" id="{661A7E59-9B48-4EEA-AB1B-ED5E9A7989E2}"/>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986" name="Gruppe 985">
            <a:extLst>
              <a:ext uri="{FF2B5EF4-FFF2-40B4-BE49-F238E27FC236}">
                <a16:creationId xmlns:a16="http://schemas.microsoft.com/office/drawing/2014/main" id="{29DF4ADD-E9D0-4640-85BD-29A6072E9975}"/>
              </a:ext>
            </a:extLst>
          </p:cNvPr>
          <p:cNvGrpSpPr>
            <a:grpSpLocks noChangeAspect="1"/>
          </p:cNvGrpSpPr>
          <p:nvPr userDrawn="1"/>
        </p:nvGrpSpPr>
        <p:grpSpPr>
          <a:xfrm>
            <a:off x="5979654" y="3766675"/>
            <a:ext cx="5469784" cy="2055245"/>
            <a:chOff x="1555638" y="3004456"/>
            <a:chExt cx="8187846" cy="3076544"/>
          </a:xfrm>
        </p:grpSpPr>
        <p:grpSp>
          <p:nvGrpSpPr>
            <p:cNvPr id="987" name="Gruppe 986">
              <a:extLst>
                <a:ext uri="{FF2B5EF4-FFF2-40B4-BE49-F238E27FC236}">
                  <a16:creationId xmlns:a16="http://schemas.microsoft.com/office/drawing/2014/main" id="{FC26A337-80EB-406B-A10C-9ECBD8932312}"/>
                </a:ext>
              </a:extLst>
            </p:cNvPr>
            <p:cNvGrpSpPr/>
            <p:nvPr/>
          </p:nvGrpSpPr>
          <p:grpSpPr>
            <a:xfrm flipH="1">
              <a:off x="3642164" y="4610371"/>
              <a:ext cx="710658" cy="850217"/>
              <a:chOff x="1610213" y="4933721"/>
              <a:chExt cx="1169253" cy="1099213"/>
            </a:xfrm>
          </p:grpSpPr>
          <p:grpSp>
            <p:nvGrpSpPr>
              <p:cNvPr id="1545" name="Gruppe 1544">
                <a:extLst>
                  <a:ext uri="{FF2B5EF4-FFF2-40B4-BE49-F238E27FC236}">
                    <a16:creationId xmlns:a16="http://schemas.microsoft.com/office/drawing/2014/main" id="{A2E3FC3D-482B-4559-8C44-66A0320B4DBB}"/>
                  </a:ext>
                </a:extLst>
              </p:cNvPr>
              <p:cNvGrpSpPr/>
              <p:nvPr/>
            </p:nvGrpSpPr>
            <p:grpSpPr>
              <a:xfrm>
                <a:off x="2145228" y="5613320"/>
                <a:ext cx="165543" cy="419614"/>
                <a:chOff x="4852454" y="2916519"/>
                <a:chExt cx="278597" cy="366599"/>
              </a:xfrm>
            </p:grpSpPr>
            <p:sp>
              <p:nvSpPr>
                <p:cNvPr id="1551" name="Rektangel 1550">
                  <a:extLst>
                    <a:ext uri="{FF2B5EF4-FFF2-40B4-BE49-F238E27FC236}">
                      <a16:creationId xmlns:a16="http://schemas.microsoft.com/office/drawing/2014/main" id="{C93B264C-3AF0-4E42-9C27-2F0EE2764C8A}"/>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2" name="Rektangel: afrundede hjørner 1551">
                  <a:extLst>
                    <a:ext uri="{FF2B5EF4-FFF2-40B4-BE49-F238E27FC236}">
                      <a16:creationId xmlns:a16="http://schemas.microsoft.com/office/drawing/2014/main" id="{CD3C570A-3AC9-40EF-8955-8A06FD013ECE}"/>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546" name="Ellipse 1545">
                <a:extLst>
                  <a:ext uri="{FF2B5EF4-FFF2-40B4-BE49-F238E27FC236}">
                    <a16:creationId xmlns:a16="http://schemas.microsoft.com/office/drawing/2014/main" id="{F22EF257-D7CC-47C8-A9EA-842BC63CAAB5}"/>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7" name="Ellipse 1546">
                <a:extLst>
                  <a:ext uri="{FF2B5EF4-FFF2-40B4-BE49-F238E27FC236}">
                    <a16:creationId xmlns:a16="http://schemas.microsoft.com/office/drawing/2014/main" id="{7A3D925C-C238-4F92-AE59-DA95D071BC6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8" name="Ellipse 1547">
                <a:extLst>
                  <a:ext uri="{FF2B5EF4-FFF2-40B4-BE49-F238E27FC236}">
                    <a16:creationId xmlns:a16="http://schemas.microsoft.com/office/drawing/2014/main" id="{E105A605-DF02-4F05-B1A0-CD288856BA2B}"/>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9" name="Ellipse 1548">
                <a:extLst>
                  <a:ext uri="{FF2B5EF4-FFF2-40B4-BE49-F238E27FC236}">
                    <a16:creationId xmlns:a16="http://schemas.microsoft.com/office/drawing/2014/main" id="{057FE4E1-4BD4-4CD5-8FFF-C65D8C901884}"/>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0" name="Ellipse 1549">
                <a:extLst>
                  <a:ext uri="{FF2B5EF4-FFF2-40B4-BE49-F238E27FC236}">
                    <a16:creationId xmlns:a16="http://schemas.microsoft.com/office/drawing/2014/main" id="{48FB07C0-46FD-4BC5-B50F-D188DDEC28AF}"/>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88" name="Gruppe 987">
              <a:extLst>
                <a:ext uri="{FF2B5EF4-FFF2-40B4-BE49-F238E27FC236}">
                  <a16:creationId xmlns:a16="http://schemas.microsoft.com/office/drawing/2014/main" id="{19FD6E1E-4FFE-4BC6-A492-16A61BBA1A9D}"/>
                </a:ext>
              </a:extLst>
            </p:cNvPr>
            <p:cNvGrpSpPr/>
            <p:nvPr/>
          </p:nvGrpSpPr>
          <p:grpSpPr>
            <a:xfrm flipH="1">
              <a:off x="1555638" y="4882352"/>
              <a:ext cx="1169253" cy="1099213"/>
              <a:chOff x="1610213" y="4933721"/>
              <a:chExt cx="1169253" cy="1099213"/>
            </a:xfrm>
          </p:grpSpPr>
          <p:grpSp>
            <p:nvGrpSpPr>
              <p:cNvPr id="1537" name="Gruppe 1536">
                <a:extLst>
                  <a:ext uri="{FF2B5EF4-FFF2-40B4-BE49-F238E27FC236}">
                    <a16:creationId xmlns:a16="http://schemas.microsoft.com/office/drawing/2014/main" id="{A97C3891-16CC-4713-ACAB-983E47B54F60}"/>
                  </a:ext>
                </a:extLst>
              </p:cNvPr>
              <p:cNvGrpSpPr/>
              <p:nvPr/>
            </p:nvGrpSpPr>
            <p:grpSpPr>
              <a:xfrm>
                <a:off x="2145228" y="5613320"/>
                <a:ext cx="165543" cy="419614"/>
                <a:chOff x="4852454" y="2916519"/>
                <a:chExt cx="278597" cy="366599"/>
              </a:xfrm>
            </p:grpSpPr>
            <p:sp>
              <p:nvSpPr>
                <p:cNvPr id="1543" name="Rektangel 1542">
                  <a:extLst>
                    <a:ext uri="{FF2B5EF4-FFF2-40B4-BE49-F238E27FC236}">
                      <a16:creationId xmlns:a16="http://schemas.microsoft.com/office/drawing/2014/main" id="{C2593D32-1577-433D-8661-42D407B39CCA}"/>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4" name="Rektangel: afrundede hjørner 1543">
                  <a:extLst>
                    <a:ext uri="{FF2B5EF4-FFF2-40B4-BE49-F238E27FC236}">
                      <a16:creationId xmlns:a16="http://schemas.microsoft.com/office/drawing/2014/main" id="{DF7D0025-5E1C-4DB3-83BB-C575CE34DBD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538" name="Ellipse 1537">
                <a:extLst>
                  <a:ext uri="{FF2B5EF4-FFF2-40B4-BE49-F238E27FC236}">
                    <a16:creationId xmlns:a16="http://schemas.microsoft.com/office/drawing/2014/main" id="{0516620D-625D-4696-962E-A5F83F71EB0C}"/>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9" name="Ellipse 1538">
                <a:extLst>
                  <a:ext uri="{FF2B5EF4-FFF2-40B4-BE49-F238E27FC236}">
                    <a16:creationId xmlns:a16="http://schemas.microsoft.com/office/drawing/2014/main" id="{7C561D4D-28BA-482D-8E3C-C71EDE416BB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0" name="Ellipse 1539">
                <a:extLst>
                  <a:ext uri="{FF2B5EF4-FFF2-40B4-BE49-F238E27FC236}">
                    <a16:creationId xmlns:a16="http://schemas.microsoft.com/office/drawing/2014/main" id="{135D7A2F-1AB1-48F3-BF80-A91F0C514101}"/>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1" name="Ellipse 1540">
                <a:extLst>
                  <a:ext uri="{FF2B5EF4-FFF2-40B4-BE49-F238E27FC236}">
                    <a16:creationId xmlns:a16="http://schemas.microsoft.com/office/drawing/2014/main" id="{51F29FB4-1D01-4BF1-B968-12210E7621B2}"/>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2" name="Ellipse 1541">
                <a:extLst>
                  <a:ext uri="{FF2B5EF4-FFF2-40B4-BE49-F238E27FC236}">
                    <a16:creationId xmlns:a16="http://schemas.microsoft.com/office/drawing/2014/main" id="{A1562239-857E-4FC2-BFC0-11479A76CAB4}"/>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89" name="Gruppe 988">
              <a:extLst>
                <a:ext uri="{FF2B5EF4-FFF2-40B4-BE49-F238E27FC236}">
                  <a16:creationId xmlns:a16="http://schemas.microsoft.com/office/drawing/2014/main" id="{BB73338B-C398-4580-B5AA-C90DC436F3CC}"/>
                </a:ext>
              </a:extLst>
            </p:cNvPr>
            <p:cNvGrpSpPr/>
            <p:nvPr/>
          </p:nvGrpSpPr>
          <p:grpSpPr>
            <a:xfrm>
              <a:off x="2199991" y="4956747"/>
              <a:ext cx="2185717" cy="1019561"/>
              <a:chOff x="1301751" y="4539266"/>
              <a:chExt cx="2540922" cy="1160633"/>
            </a:xfrm>
          </p:grpSpPr>
          <p:sp>
            <p:nvSpPr>
              <p:cNvPr id="1481" name="Rektangel 1480">
                <a:extLst>
                  <a:ext uri="{FF2B5EF4-FFF2-40B4-BE49-F238E27FC236}">
                    <a16:creationId xmlns:a16="http://schemas.microsoft.com/office/drawing/2014/main" id="{003EDE3B-BBAE-49CA-A63D-81DAC76C590C}"/>
                  </a:ext>
                </a:extLst>
              </p:cNvPr>
              <p:cNvSpPr/>
              <p:nvPr/>
            </p:nvSpPr>
            <p:spPr>
              <a:xfrm>
                <a:off x="2616201" y="4837855"/>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82" name="Gruppe 1481">
                <a:extLst>
                  <a:ext uri="{FF2B5EF4-FFF2-40B4-BE49-F238E27FC236}">
                    <a16:creationId xmlns:a16="http://schemas.microsoft.com/office/drawing/2014/main" id="{CE03396B-C23E-4796-BE2F-9588CD01F1D4}"/>
                  </a:ext>
                </a:extLst>
              </p:cNvPr>
              <p:cNvGrpSpPr/>
              <p:nvPr/>
            </p:nvGrpSpPr>
            <p:grpSpPr>
              <a:xfrm>
                <a:off x="3068357" y="5058181"/>
                <a:ext cx="45719" cy="171705"/>
                <a:chOff x="4852454" y="2916519"/>
                <a:chExt cx="278597" cy="366599"/>
              </a:xfrm>
            </p:grpSpPr>
            <p:sp>
              <p:nvSpPr>
                <p:cNvPr id="1535" name="Rektangel 1534">
                  <a:extLst>
                    <a:ext uri="{FF2B5EF4-FFF2-40B4-BE49-F238E27FC236}">
                      <a16:creationId xmlns:a16="http://schemas.microsoft.com/office/drawing/2014/main" id="{4D716B56-A185-4D2B-B8C0-996030ECEE20}"/>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6" name="Rektangel: afrundede hjørner 1535">
                  <a:extLst>
                    <a:ext uri="{FF2B5EF4-FFF2-40B4-BE49-F238E27FC236}">
                      <a16:creationId xmlns:a16="http://schemas.microsoft.com/office/drawing/2014/main" id="{52C2AEE8-3E06-4BD7-B0C7-A5DB5A2AE73C}"/>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83" name="Rektangel 1482">
                <a:extLst>
                  <a:ext uri="{FF2B5EF4-FFF2-40B4-BE49-F238E27FC236}">
                    <a16:creationId xmlns:a16="http://schemas.microsoft.com/office/drawing/2014/main" id="{795076BB-7A65-45B0-8BBD-CA6C70627D8F}"/>
                  </a:ext>
                </a:extLst>
              </p:cNvPr>
              <p:cNvSpPr/>
              <p:nvPr/>
            </p:nvSpPr>
            <p:spPr>
              <a:xfrm>
                <a:off x="2616201" y="5146908"/>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4" name="Ellipse 1483">
                <a:extLst>
                  <a:ext uri="{FF2B5EF4-FFF2-40B4-BE49-F238E27FC236}">
                    <a16:creationId xmlns:a16="http://schemas.microsoft.com/office/drawing/2014/main" id="{C8F19F26-3903-4666-9338-E21235E3C22F}"/>
                  </a:ext>
                </a:extLst>
              </p:cNvPr>
              <p:cNvSpPr/>
              <p:nvPr/>
            </p:nvSpPr>
            <p:spPr>
              <a:xfrm>
                <a:off x="3036544" y="5466105"/>
                <a:ext cx="80273" cy="7538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5" name="Ellipse 1484">
                <a:extLst>
                  <a:ext uri="{FF2B5EF4-FFF2-40B4-BE49-F238E27FC236}">
                    <a16:creationId xmlns:a16="http://schemas.microsoft.com/office/drawing/2014/main" id="{FCC090FE-456D-46CF-8F54-A4D17D1F19DA}"/>
                  </a:ext>
                </a:extLst>
              </p:cNvPr>
              <p:cNvSpPr/>
              <p:nvPr/>
            </p:nvSpPr>
            <p:spPr>
              <a:xfrm>
                <a:off x="2993094" y="5393088"/>
                <a:ext cx="149555" cy="9679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6" name="Rektangel 1485">
                <a:extLst>
                  <a:ext uri="{FF2B5EF4-FFF2-40B4-BE49-F238E27FC236}">
                    <a16:creationId xmlns:a16="http://schemas.microsoft.com/office/drawing/2014/main" id="{6DA1DAD9-2A07-4924-AC6D-150C0D483F26}"/>
                  </a:ext>
                </a:extLst>
              </p:cNvPr>
              <p:cNvSpPr/>
              <p:nvPr/>
            </p:nvSpPr>
            <p:spPr>
              <a:xfrm>
                <a:off x="2616201" y="5460725"/>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7" name="Rektangel 1486">
                <a:extLst>
                  <a:ext uri="{FF2B5EF4-FFF2-40B4-BE49-F238E27FC236}">
                    <a16:creationId xmlns:a16="http://schemas.microsoft.com/office/drawing/2014/main" id="{8EB91C25-A44F-4B40-B02B-A0083A4A685B}"/>
                  </a:ext>
                </a:extLst>
              </p:cNvPr>
              <p:cNvSpPr/>
              <p:nvPr/>
            </p:nvSpPr>
            <p:spPr>
              <a:xfrm>
                <a:off x="2616201" y="5541721"/>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8" name="Rektangel 1487">
                <a:extLst>
                  <a:ext uri="{FF2B5EF4-FFF2-40B4-BE49-F238E27FC236}">
                    <a16:creationId xmlns:a16="http://schemas.microsoft.com/office/drawing/2014/main" id="{B52853A3-3A4B-4815-8F62-6FEACDCB07F9}"/>
                  </a:ext>
                </a:extLst>
              </p:cNvPr>
              <p:cNvSpPr/>
              <p:nvPr/>
            </p:nvSpPr>
            <p:spPr>
              <a:xfrm>
                <a:off x="2616201" y="5230121"/>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9" name="Rektangel 1488">
                <a:extLst>
                  <a:ext uri="{FF2B5EF4-FFF2-40B4-BE49-F238E27FC236}">
                    <a16:creationId xmlns:a16="http://schemas.microsoft.com/office/drawing/2014/main" id="{465F7D9A-FEB8-448B-B1E0-2A5AC035054D}"/>
                  </a:ext>
                </a:extLst>
              </p:cNvPr>
              <p:cNvSpPr/>
              <p:nvPr/>
            </p:nvSpPr>
            <p:spPr>
              <a:xfrm>
                <a:off x="2616201" y="4924904"/>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90" name="Gruppe 1489">
                <a:extLst>
                  <a:ext uri="{FF2B5EF4-FFF2-40B4-BE49-F238E27FC236}">
                    <a16:creationId xmlns:a16="http://schemas.microsoft.com/office/drawing/2014/main" id="{DFF9237E-6CA6-4F75-8E0C-385D451D5FF0}"/>
                  </a:ext>
                </a:extLst>
              </p:cNvPr>
              <p:cNvGrpSpPr/>
              <p:nvPr/>
            </p:nvGrpSpPr>
            <p:grpSpPr>
              <a:xfrm>
                <a:off x="1301751" y="4539266"/>
                <a:ext cx="1816100" cy="1160633"/>
                <a:chOff x="1301750" y="4539266"/>
                <a:chExt cx="2703513" cy="1160633"/>
              </a:xfrm>
            </p:grpSpPr>
            <p:sp>
              <p:nvSpPr>
                <p:cNvPr id="1529" name="Rektangel: afrundede hjørner 1528">
                  <a:extLst>
                    <a:ext uri="{FF2B5EF4-FFF2-40B4-BE49-F238E27FC236}">
                      <a16:creationId xmlns:a16="http://schemas.microsoft.com/office/drawing/2014/main" id="{4318D866-F4F1-49E9-89CE-1B3541B66D24}"/>
                    </a:ext>
                  </a:extLst>
                </p:cNvPr>
                <p:cNvSpPr/>
                <p:nvPr/>
              </p:nvSpPr>
              <p:spPr>
                <a:xfrm>
                  <a:off x="1301750" y="4539266"/>
                  <a:ext cx="1399019" cy="753249"/>
                </a:xfrm>
                <a:prstGeom prst="roundRect">
                  <a:avLst>
                    <a:gd name="adj" fmla="val 50000"/>
                  </a:avLst>
                </a:prstGeom>
                <a:solidFill>
                  <a:srgbClr val="646464"/>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30" name="Rektangel 1529">
                  <a:extLst>
                    <a:ext uri="{FF2B5EF4-FFF2-40B4-BE49-F238E27FC236}">
                      <a16:creationId xmlns:a16="http://schemas.microsoft.com/office/drawing/2014/main" id="{6D7F2756-1200-4612-A7FB-5EC7AF57750C}"/>
                    </a:ext>
                  </a:extLst>
                </p:cNvPr>
                <p:cNvSpPr/>
                <p:nvPr/>
              </p:nvSpPr>
              <p:spPr>
                <a:xfrm>
                  <a:off x="2006600" y="4539267"/>
                  <a:ext cx="1555750" cy="1160632"/>
                </a:xfrm>
                <a:prstGeom prst="rect">
                  <a:avLst/>
                </a:prstGeom>
                <a:gradFill>
                  <a:gsLst>
                    <a:gs pos="63000">
                      <a:srgbClr val="646464"/>
                    </a:gs>
                    <a:gs pos="31000">
                      <a:srgbClr val="585858"/>
                    </a:gs>
                    <a:gs pos="0">
                      <a:srgbClr val="646464"/>
                    </a:gs>
                    <a:gs pos="100000">
                      <a:srgbClr val="6464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1" name="Rektangel 1530">
                  <a:extLst>
                    <a:ext uri="{FF2B5EF4-FFF2-40B4-BE49-F238E27FC236}">
                      <a16:creationId xmlns:a16="http://schemas.microsoft.com/office/drawing/2014/main" id="{5E3EC3D8-5A8C-4A7B-8410-5E72B409319F}"/>
                    </a:ext>
                  </a:extLst>
                </p:cNvPr>
                <p:cNvSpPr/>
                <p:nvPr/>
              </p:nvSpPr>
              <p:spPr>
                <a:xfrm>
                  <a:off x="1301750" y="4946649"/>
                  <a:ext cx="704850" cy="753249"/>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532" name="Lige forbindelse 1531">
                  <a:extLst>
                    <a:ext uri="{FF2B5EF4-FFF2-40B4-BE49-F238E27FC236}">
                      <a16:creationId xmlns:a16="http://schemas.microsoft.com/office/drawing/2014/main" id="{2B229DBB-EF93-46AE-A37A-9F13C5A2ED1C}"/>
                    </a:ext>
                  </a:extLst>
                </p:cNvPr>
                <p:cNvCxnSpPr>
                  <a:cxnSpLocks/>
                  <a:stCxn id="1529" idx="1"/>
                </p:cNvCxnSpPr>
                <p:nvPr/>
              </p:nvCxnSpPr>
              <p:spPr>
                <a:xfrm>
                  <a:off x="1301750" y="4915891"/>
                  <a:ext cx="0" cy="78400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33" name="Retvinklet trekant 1532">
                  <a:extLst>
                    <a:ext uri="{FF2B5EF4-FFF2-40B4-BE49-F238E27FC236}">
                      <a16:creationId xmlns:a16="http://schemas.microsoft.com/office/drawing/2014/main" id="{40497C40-CC6A-41A1-AA86-409297CCE623}"/>
                    </a:ext>
                  </a:extLst>
                </p:cNvPr>
                <p:cNvSpPr/>
                <p:nvPr/>
              </p:nvSpPr>
              <p:spPr>
                <a:xfrm rot="5400000">
                  <a:off x="3203492" y="4898127"/>
                  <a:ext cx="1160629" cy="442913"/>
                </a:xfrm>
                <a:prstGeom prst="rtTriangle">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cxnSp>
              <p:nvCxnSpPr>
                <p:cNvPr id="1534" name="Lige forbindelse 1533">
                  <a:extLst>
                    <a:ext uri="{FF2B5EF4-FFF2-40B4-BE49-F238E27FC236}">
                      <a16:creationId xmlns:a16="http://schemas.microsoft.com/office/drawing/2014/main" id="{11D2D4E1-7982-4345-8324-2260B19A6F40}"/>
                    </a:ext>
                  </a:extLst>
                </p:cNvPr>
                <p:cNvCxnSpPr>
                  <a:cxnSpLocks/>
                </p:cNvCxnSpPr>
                <p:nvPr/>
              </p:nvCxnSpPr>
              <p:spPr>
                <a:xfrm>
                  <a:off x="2006600" y="4539266"/>
                  <a:ext cx="199866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91" name="Rektangel 1490">
                <a:extLst>
                  <a:ext uri="{FF2B5EF4-FFF2-40B4-BE49-F238E27FC236}">
                    <a16:creationId xmlns:a16="http://schemas.microsoft.com/office/drawing/2014/main" id="{1287AC5B-DB22-4F11-9F3B-4BB06308D426}"/>
                  </a:ext>
                </a:extLst>
              </p:cNvPr>
              <p:cNvSpPr/>
              <p:nvPr/>
            </p:nvSpPr>
            <p:spPr>
              <a:xfrm>
                <a:off x="3341023" y="4539267"/>
                <a:ext cx="501650" cy="1160632"/>
              </a:xfrm>
              <a:prstGeom prst="rect">
                <a:avLst/>
              </a:prstGeom>
              <a:gradFill>
                <a:gsLst>
                  <a:gs pos="63000">
                    <a:srgbClr val="646464"/>
                  </a:gs>
                  <a:gs pos="31000">
                    <a:srgbClr val="585858"/>
                  </a:gs>
                  <a:gs pos="0">
                    <a:srgbClr val="646464"/>
                  </a:gs>
                  <a:gs pos="100000">
                    <a:srgbClr val="6464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92" name="Lige forbindelse 1491">
                <a:extLst>
                  <a:ext uri="{FF2B5EF4-FFF2-40B4-BE49-F238E27FC236}">
                    <a16:creationId xmlns:a16="http://schemas.microsoft.com/office/drawing/2014/main" id="{3CE57A74-89AB-46D7-931E-C0814B256FB8}"/>
                  </a:ext>
                </a:extLst>
              </p:cNvPr>
              <p:cNvCxnSpPr>
                <a:cxnSpLocks/>
              </p:cNvCxnSpPr>
              <p:nvPr/>
            </p:nvCxnSpPr>
            <p:spPr>
              <a:xfrm>
                <a:off x="3341023" y="4539266"/>
                <a:ext cx="50165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93" name="Rektangel 1492">
                <a:extLst>
                  <a:ext uri="{FF2B5EF4-FFF2-40B4-BE49-F238E27FC236}">
                    <a16:creationId xmlns:a16="http://schemas.microsoft.com/office/drawing/2014/main" id="{5D0B2647-A614-4881-A4FB-458233884446}"/>
                  </a:ext>
                </a:extLst>
              </p:cNvPr>
              <p:cNvSpPr/>
              <p:nvPr/>
            </p:nvSpPr>
            <p:spPr>
              <a:xfrm>
                <a:off x="1423856"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4" name="Rektangel 1493">
                <a:extLst>
                  <a:ext uri="{FF2B5EF4-FFF2-40B4-BE49-F238E27FC236}">
                    <a16:creationId xmlns:a16="http://schemas.microsoft.com/office/drawing/2014/main" id="{C1E3F4EE-FD12-4982-B531-A1E89F9998F6}"/>
                  </a:ext>
                </a:extLst>
              </p:cNvPr>
              <p:cNvSpPr/>
              <p:nvPr/>
            </p:nvSpPr>
            <p:spPr>
              <a:xfrm>
                <a:off x="1562149"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5" name="Rektangel 1494">
                <a:extLst>
                  <a:ext uri="{FF2B5EF4-FFF2-40B4-BE49-F238E27FC236}">
                    <a16:creationId xmlns:a16="http://schemas.microsoft.com/office/drawing/2014/main" id="{E3C7FBF8-86BB-4318-9497-23BF955B6863}"/>
                  </a:ext>
                </a:extLst>
              </p:cNvPr>
              <p:cNvSpPr/>
              <p:nvPr/>
            </p:nvSpPr>
            <p:spPr>
              <a:xfrm>
                <a:off x="1755402"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6" name="Rektangel 1495">
                <a:extLst>
                  <a:ext uri="{FF2B5EF4-FFF2-40B4-BE49-F238E27FC236}">
                    <a16:creationId xmlns:a16="http://schemas.microsoft.com/office/drawing/2014/main" id="{AF3CF836-704E-4D3E-BE81-80E61C838086}"/>
                  </a:ext>
                </a:extLst>
              </p:cNvPr>
              <p:cNvSpPr/>
              <p:nvPr/>
            </p:nvSpPr>
            <p:spPr>
              <a:xfrm>
                <a:off x="1838735"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7" name="Rektangel 1496">
                <a:extLst>
                  <a:ext uri="{FF2B5EF4-FFF2-40B4-BE49-F238E27FC236}">
                    <a16:creationId xmlns:a16="http://schemas.microsoft.com/office/drawing/2014/main" id="{AEB6850D-419A-4406-9F1D-5328A4DBB6D8}"/>
                  </a:ext>
                </a:extLst>
              </p:cNvPr>
              <p:cNvSpPr/>
              <p:nvPr/>
            </p:nvSpPr>
            <p:spPr>
              <a:xfrm>
                <a:off x="2253614"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8" name="Rektangel 1497">
                <a:extLst>
                  <a:ext uri="{FF2B5EF4-FFF2-40B4-BE49-F238E27FC236}">
                    <a16:creationId xmlns:a16="http://schemas.microsoft.com/office/drawing/2014/main" id="{BC44FC20-7060-44F4-9627-1EF1FBB57DC2}"/>
                  </a:ext>
                </a:extLst>
              </p:cNvPr>
              <p:cNvSpPr/>
              <p:nvPr/>
            </p:nvSpPr>
            <p:spPr>
              <a:xfrm>
                <a:off x="1977028"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9" name="Rektangel 1498">
                <a:extLst>
                  <a:ext uri="{FF2B5EF4-FFF2-40B4-BE49-F238E27FC236}">
                    <a16:creationId xmlns:a16="http://schemas.microsoft.com/office/drawing/2014/main" id="{2E0ED860-D01F-4912-91C3-6A2FFE39A169}"/>
                  </a:ext>
                </a:extLst>
              </p:cNvPr>
              <p:cNvSpPr/>
              <p:nvPr/>
            </p:nvSpPr>
            <p:spPr>
              <a:xfrm>
                <a:off x="2391907"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0" name="Rektangel 1499">
                <a:extLst>
                  <a:ext uri="{FF2B5EF4-FFF2-40B4-BE49-F238E27FC236}">
                    <a16:creationId xmlns:a16="http://schemas.microsoft.com/office/drawing/2014/main" id="{B9907D91-92BD-4E50-B4B9-E911AED3EF85}"/>
                  </a:ext>
                </a:extLst>
              </p:cNvPr>
              <p:cNvSpPr/>
              <p:nvPr/>
            </p:nvSpPr>
            <p:spPr>
              <a:xfrm>
                <a:off x="2497994"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1" name="Rektangel 1500">
                <a:extLst>
                  <a:ext uri="{FF2B5EF4-FFF2-40B4-BE49-F238E27FC236}">
                    <a16:creationId xmlns:a16="http://schemas.microsoft.com/office/drawing/2014/main" id="{AEDDE06B-D126-4F23-BAE0-72F7F10D5BF7}"/>
                  </a:ext>
                </a:extLst>
              </p:cNvPr>
              <p:cNvSpPr/>
              <p:nvPr/>
            </p:nvSpPr>
            <p:spPr>
              <a:xfrm>
                <a:off x="1423856"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2" name="Rektangel 1501">
                <a:extLst>
                  <a:ext uri="{FF2B5EF4-FFF2-40B4-BE49-F238E27FC236}">
                    <a16:creationId xmlns:a16="http://schemas.microsoft.com/office/drawing/2014/main" id="{0E98E241-DF87-480C-9E8F-E0CDEA8A696E}"/>
                  </a:ext>
                </a:extLst>
              </p:cNvPr>
              <p:cNvSpPr/>
              <p:nvPr/>
            </p:nvSpPr>
            <p:spPr>
              <a:xfrm>
                <a:off x="1510716"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3" name="Rektangel 1502">
                <a:extLst>
                  <a:ext uri="{FF2B5EF4-FFF2-40B4-BE49-F238E27FC236}">
                    <a16:creationId xmlns:a16="http://schemas.microsoft.com/office/drawing/2014/main" id="{83C4BF23-6C95-4697-9220-D72A215C7D17}"/>
                  </a:ext>
                </a:extLst>
              </p:cNvPr>
              <p:cNvSpPr/>
              <p:nvPr/>
            </p:nvSpPr>
            <p:spPr>
              <a:xfrm>
                <a:off x="2253614"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4" name="Rektangel 1503">
                <a:extLst>
                  <a:ext uri="{FF2B5EF4-FFF2-40B4-BE49-F238E27FC236}">
                    <a16:creationId xmlns:a16="http://schemas.microsoft.com/office/drawing/2014/main" id="{E0DC4B39-5EC3-4651-AACF-3C55EC3C32CA}"/>
                  </a:ext>
                </a:extLst>
              </p:cNvPr>
              <p:cNvSpPr/>
              <p:nvPr/>
            </p:nvSpPr>
            <p:spPr>
              <a:xfrm>
                <a:off x="1977028"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5" name="Rektangel 1504">
                <a:extLst>
                  <a:ext uri="{FF2B5EF4-FFF2-40B4-BE49-F238E27FC236}">
                    <a16:creationId xmlns:a16="http://schemas.microsoft.com/office/drawing/2014/main" id="{14F40209-F69E-4F46-9CE3-0A3D1629CC63}"/>
                  </a:ext>
                </a:extLst>
              </p:cNvPr>
              <p:cNvSpPr/>
              <p:nvPr/>
            </p:nvSpPr>
            <p:spPr>
              <a:xfrm>
                <a:off x="2653707"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6" name="Rektangel 1505">
                <a:extLst>
                  <a:ext uri="{FF2B5EF4-FFF2-40B4-BE49-F238E27FC236}">
                    <a16:creationId xmlns:a16="http://schemas.microsoft.com/office/drawing/2014/main" id="{5F190E8E-F113-4C1F-A141-472356A64F69}"/>
                  </a:ext>
                </a:extLst>
              </p:cNvPr>
              <p:cNvSpPr/>
              <p:nvPr/>
            </p:nvSpPr>
            <p:spPr>
              <a:xfrm>
                <a:off x="2497994"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7" name="Rektangel 1506">
                <a:extLst>
                  <a:ext uri="{FF2B5EF4-FFF2-40B4-BE49-F238E27FC236}">
                    <a16:creationId xmlns:a16="http://schemas.microsoft.com/office/drawing/2014/main" id="{7384EB8B-723B-4925-8854-106D88E20A57}"/>
                  </a:ext>
                </a:extLst>
              </p:cNvPr>
              <p:cNvSpPr/>
              <p:nvPr/>
            </p:nvSpPr>
            <p:spPr>
              <a:xfrm>
                <a:off x="1755402"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8" name="Rektangel 1507">
                <a:extLst>
                  <a:ext uri="{FF2B5EF4-FFF2-40B4-BE49-F238E27FC236}">
                    <a16:creationId xmlns:a16="http://schemas.microsoft.com/office/drawing/2014/main" id="{6AE4ED7F-7BA0-4ED1-A169-681CCC3A929E}"/>
                  </a:ext>
                </a:extLst>
              </p:cNvPr>
              <p:cNvSpPr/>
              <p:nvPr/>
            </p:nvSpPr>
            <p:spPr>
              <a:xfrm>
                <a:off x="1627056"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9" name="Rektangel 1508">
                <a:extLst>
                  <a:ext uri="{FF2B5EF4-FFF2-40B4-BE49-F238E27FC236}">
                    <a16:creationId xmlns:a16="http://schemas.microsoft.com/office/drawing/2014/main" id="{6397C1AF-ABEE-4DED-AACF-BB32CBF5C961}"/>
                  </a:ext>
                </a:extLst>
              </p:cNvPr>
              <p:cNvSpPr/>
              <p:nvPr/>
            </p:nvSpPr>
            <p:spPr>
              <a:xfrm>
                <a:off x="1713916"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0" name="Rektangel 1509">
                <a:extLst>
                  <a:ext uri="{FF2B5EF4-FFF2-40B4-BE49-F238E27FC236}">
                    <a16:creationId xmlns:a16="http://schemas.microsoft.com/office/drawing/2014/main" id="{245431BB-9118-48AB-91EE-D8F32699BB95}"/>
                  </a:ext>
                </a:extLst>
              </p:cNvPr>
              <p:cNvSpPr/>
              <p:nvPr/>
            </p:nvSpPr>
            <p:spPr>
              <a:xfrm>
                <a:off x="2456814"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1" name="Rektangel 1510">
                <a:extLst>
                  <a:ext uri="{FF2B5EF4-FFF2-40B4-BE49-F238E27FC236}">
                    <a16:creationId xmlns:a16="http://schemas.microsoft.com/office/drawing/2014/main" id="{1F082636-4778-441C-B5A5-E68DEBAE6000}"/>
                  </a:ext>
                </a:extLst>
              </p:cNvPr>
              <p:cNvSpPr/>
              <p:nvPr/>
            </p:nvSpPr>
            <p:spPr>
              <a:xfrm>
                <a:off x="2180228"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2" name="Rektangel 1511">
                <a:extLst>
                  <a:ext uri="{FF2B5EF4-FFF2-40B4-BE49-F238E27FC236}">
                    <a16:creationId xmlns:a16="http://schemas.microsoft.com/office/drawing/2014/main" id="{EAF9F9B8-31B7-4DBB-B4F4-B528B4E10066}"/>
                  </a:ext>
                </a:extLst>
              </p:cNvPr>
              <p:cNvSpPr/>
              <p:nvPr/>
            </p:nvSpPr>
            <p:spPr>
              <a:xfrm>
                <a:off x="2856907"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3" name="Rektangel 1512">
                <a:extLst>
                  <a:ext uri="{FF2B5EF4-FFF2-40B4-BE49-F238E27FC236}">
                    <a16:creationId xmlns:a16="http://schemas.microsoft.com/office/drawing/2014/main" id="{05B98FE6-C501-4F65-9CE8-F3B7F19631F7}"/>
                  </a:ext>
                </a:extLst>
              </p:cNvPr>
              <p:cNvSpPr/>
              <p:nvPr/>
            </p:nvSpPr>
            <p:spPr>
              <a:xfrm>
                <a:off x="2701194" y="47000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4" name="Rektangel 1513">
                <a:extLst>
                  <a:ext uri="{FF2B5EF4-FFF2-40B4-BE49-F238E27FC236}">
                    <a16:creationId xmlns:a16="http://schemas.microsoft.com/office/drawing/2014/main" id="{EFBA006C-5C8F-43B7-9A0B-66C9A945D026}"/>
                  </a:ext>
                </a:extLst>
              </p:cNvPr>
              <p:cNvSpPr/>
              <p:nvPr/>
            </p:nvSpPr>
            <p:spPr>
              <a:xfrm>
                <a:off x="1958602" y="47000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5" name="Ellipse 1514">
                <a:extLst>
                  <a:ext uri="{FF2B5EF4-FFF2-40B4-BE49-F238E27FC236}">
                    <a16:creationId xmlns:a16="http://schemas.microsoft.com/office/drawing/2014/main" id="{A82AC859-7658-4798-BA7C-B6F112BA7D00}"/>
                  </a:ext>
                </a:extLst>
              </p:cNvPr>
              <p:cNvSpPr/>
              <p:nvPr/>
            </p:nvSpPr>
            <p:spPr>
              <a:xfrm>
                <a:off x="3064582" y="5032786"/>
                <a:ext cx="165723" cy="9108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6" name="Ellipse 1515">
                <a:extLst>
                  <a:ext uri="{FF2B5EF4-FFF2-40B4-BE49-F238E27FC236}">
                    <a16:creationId xmlns:a16="http://schemas.microsoft.com/office/drawing/2014/main" id="{9BC4DB81-3D4B-4AAF-856C-5069F9D48483}"/>
                  </a:ext>
                </a:extLst>
              </p:cNvPr>
              <p:cNvSpPr/>
              <p:nvPr/>
            </p:nvSpPr>
            <p:spPr>
              <a:xfrm>
                <a:off x="3010944" y="5020033"/>
                <a:ext cx="131706" cy="9295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7" name="Ellipse 1516">
                <a:extLst>
                  <a:ext uri="{FF2B5EF4-FFF2-40B4-BE49-F238E27FC236}">
                    <a16:creationId xmlns:a16="http://schemas.microsoft.com/office/drawing/2014/main" id="{E6546790-FE2B-4623-AF0E-F24B66CE2C36}"/>
                  </a:ext>
                </a:extLst>
              </p:cNvPr>
              <p:cNvSpPr/>
              <p:nvPr/>
            </p:nvSpPr>
            <p:spPr>
              <a:xfrm>
                <a:off x="3036544" y="4984212"/>
                <a:ext cx="114753" cy="91083"/>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8" name="Rektangel 1517">
                <a:extLst>
                  <a:ext uri="{FF2B5EF4-FFF2-40B4-BE49-F238E27FC236}">
                    <a16:creationId xmlns:a16="http://schemas.microsoft.com/office/drawing/2014/main" id="{9C90521D-C6CE-4661-A4D3-B40EC87F767A}"/>
                  </a:ext>
                </a:extLst>
              </p:cNvPr>
              <p:cNvSpPr/>
              <p:nvPr/>
            </p:nvSpPr>
            <p:spPr>
              <a:xfrm>
                <a:off x="3080370" y="5146446"/>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9" name="Rektangel 1518">
                <a:extLst>
                  <a:ext uri="{FF2B5EF4-FFF2-40B4-BE49-F238E27FC236}">
                    <a16:creationId xmlns:a16="http://schemas.microsoft.com/office/drawing/2014/main" id="{0A52176C-FDF2-4CC2-8DCD-48129633F989}"/>
                  </a:ext>
                </a:extLst>
              </p:cNvPr>
              <p:cNvSpPr/>
              <p:nvPr/>
            </p:nvSpPr>
            <p:spPr>
              <a:xfrm>
                <a:off x="3080370" y="5461011"/>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0" name="Rektangel 1519">
                <a:extLst>
                  <a:ext uri="{FF2B5EF4-FFF2-40B4-BE49-F238E27FC236}">
                    <a16:creationId xmlns:a16="http://schemas.microsoft.com/office/drawing/2014/main" id="{961048D5-1D60-480F-A226-8AC1063556EA}"/>
                  </a:ext>
                </a:extLst>
              </p:cNvPr>
              <p:cNvSpPr/>
              <p:nvPr/>
            </p:nvSpPr>
            <p:spPr>
              <a:xfrm>
                <a:off x="3080370" y="4838471"/>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1" name="Rektangel 1520">
                <a:extLst>
                  <a:ext uri="{FF2B5EF4-FFF2-40B4-BE49-F238E27FC236}">
                    <a16:creationId xmlns:a16="http://schemas.microsoft.com/office/drawing/2014/main" id="{6E1567B5-E344-443D-BE60-258796B8B793}"/>
                  </a:ext>
                </a:extLst>
              </p:cNvPr>
              <p:cNvSpPr/>
              <p:nvPr/>
            </p:nvSpPr>
            <p:spPr>
              <a:xfrm>
                <a:off x="3395494"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2" name="Rektangel 1521">
                <a:extLst>
                  <a:ext uri="{FF2B5EF4-FFF2-40B4-BE49-F238E27FC236}">
                    <a16:creationId xmlns:a16="http://schemas.microsoft.com/office/drawing/2014/main" id="{8BCEA054-F616-4F3C-BEA9-2A97C4E7CC82}"/>
                  </a:ext>
                </a:extLst>
              </p:cNvPr>
              <p:cNvSpPr/>
              <p:nvPr/>
            </p:nvSpPr>
            <p:spPr>
              <a:xfrm>
                <a:off x="3478827"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3" name="Rektangel 1522">
                <a:extLst>
                  <a:ext uri="{FF2B5EF4-FFF2-40B4-BE49-F238E27FC236}">
                    <a16:creationId xmlns:a16="http://schemas.microsoft.com/office/drawing/2014/main" id="{B4A3893E-83E5-470C-8642-06FCEEC44CFF}"/>
                  </a:ext>
                </a:extLst>
              </p:cNvPr>
              <p:cNvSpPr/>
              <p:nvPr/>
            </p:nvSpPr>
            <p:spPr>
              <a:xfrm>
                <a:off x="3663350"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4" name="Rektangel 1523">
                <a:extLst>
                  <a:ext uri="{FF2B5EF4-FFF2-40B4-BE49-F238E27FC236}">
                    <a16:creationId xmlns:a16="http://schemas.microsoft.com/office/drawing/2014/main" id="{3355AD96-D93F-428D-A90F-A36F043482CA}"/>
                  </a:ext>
                </a:extLst>
              </p:cNvPr>
              <p:cNvSpPr/>
              <p:nvPr/>
            </p:nvSpPr>
            <p:spPr>
              <a:xfrm>
                <a:off x="3621412"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5" name="Rektangel 1524">
                <a:extLst>
                  <a:ext uri="{FF2B5EF4-FFF2-40B4-BE49-F238E27FC236}">
                    <a16:creationId xmlns:a16="http://schemas.microsoft.com/office/drawing/2014/main" id="{BB2B1872-1BFB-4B1E-960A-087EF0E8E292}"/>
                  </a:ext>
                </a:extLst>
              </p:cNvPr>
              <p:cNvSpPr/>
              <p:nvPr/>
            </p:nvSpPr>
            <p:spPr>
              <a:xfrm>
                <a:off x="3478827"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6" name="Rektangel 1525">
                <a:extLst>
                  <a:ext uri="{FF2B5EF4-FFF2-40B4-BE49-F238E27FC236}">
                    <a16:creationId xmlns:a16="http://schemas.microsoft.com/office/drawing/2014/main" id="{B53A2CB3-52CD-4BCF-A4C0-605810930A80}"/>
                  </a:ext>
                </a:extLst>
              </p:cNvPr>
              <p:cNvSpPr/>
              <p:nvPr/>
            </p:nvSpPr>
            <p:spPr>
              <a:xfrm>
                <a:off x="3621412"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7" name="Rektangel 1526">
                <a:extLst>
                  <a:ext uri="{FF2B5EF4-FFF2-40B4-BE49-F238E27FC236}">
                    <a16:creationId xmlns:a16="http://schemas.microsoft.com/office/drawing/2014/main" id="{C1CEC17E-651C-460C-A841-AFE0DBDFC0D1}"/>
                  </a:ext>
                </a:extLst>
              </p:cNvPr>
              <p:cNvSpPr/>
              <p:nvPr/>
            </p:nvSpPr>
            <p:spPr>
              <a:xfrm>
                <a:off x="3393403"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8" name="Rektangel 1527">
                <a:extLst>
                  <a:ext uri="{FF2B5EF4-FFF2-40B4-BE49-F238E27FC236}">
                    <a16:creationId xmlns:a16="http://schemas.microsoft.com/office/drawing/2014/main" id="{EE3D0283-F3F0-45C5-B33F-F394BCB103FB}"/>
                  </a:ext>
                </a:extLst>
              </p:cNvPr>
              <p:cNvSpPr/>
              <p:nvPr/>
            </p:nvSpPr>
            <p:spPr>
              <a:xfrm>
                <a:off x="3478827" y="4702432"/>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90" name="Gruppe 989">
              <a:extLst>
                <a:ext uri="{FF2B5EF4-FFF2-40B4-BE49-F238E27FC236}">
                  <a16:creationId xmlns:a16="http://schemas.microsoft.com/office/drawing/2014/main" id="{795DDC37-9A8D-4616-9FB0-3FFC0324F17A}"/>
                </a:ext>
              </a:extLst>
            </p:cNvPr>
            <p:cNvGrpSpPr/>
            <p:nvPr/>
          </p:nvGrpSpPr>
          <p:grpSpPr>
            <a:xfrm flipH="1">
              <a:off x="7204140" y="4675110"/>
              <a:ext cx="970004" cy="939600"/>
              <a:chOff x="1610213" y="4933721"/>
              <a:chExt cx="1169253" cy="1099213"/>
            </a:xfrm>
          </p:grpSpPr>
          <p:grpSp>
            <p:nvGrpSpPr>
              <p:cNvPr id="1473" name="Gruppe 1472">
                <a:extLst>
                  <a:ext uri="{FF2B5EF4-FFF2-40B4-BE49-F238E27FC236}">
                    <a16:creationId xmlns:a16="http://schemas.microsoft.com/office/drawing/2014/main" id="{38AB00E1-9DFF-4A85-A3EB-EE5EFDA28AEC}"/>
                  </a:ext>
                </a:extLst>
              </p:cNvPr>
              <p:cNvGrpSpPr/>
              <p:nvPr/>
            </p:nvGrpSpPr>
            <p:grpSpPr>
              <a:xfrm>
                <a:off x="2145228" y="5613320"/>
                <a:ext cx="165543" cy="419614"/>
                <a:chOff x="4852454" y="2916519"/>
                <a:chExt cx="278597" cy="366599"/>
              </a:xfrm>
            </p:grpSpPr>
            <p:sp>
              <p:nvSpPr>
                <p:cNvPr id="1479" name="Rektangel 1478">
                  <a:extLst>
                    <a:ext uri="{FF2B5EF4-FFF2-40B4-BE49-F238E27FC236}">
                      <a16:creationId xmlns:a16="http://schemas.microsoft.com/office/drawing/2014/main" id="{93098845-9AF8-4286-AF46-4A348319F5C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0" name="Rektangel: afrundede hjørner 1479">
                  <a:extLst>
                    <a:ext uri="{FF2B5EF4-FFF2-40B4-BE49-F238E27FC236}">
                      <a16:creationId xmlns:a16="http://schemas.microsoft.com/office/drawing/2014/main" id="{E07619C2-0C57-47E9-9578-7C1189192C34}"/>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74" name="Ellipse 1473">
                <a:extLst>
                  <a:ext uri="{FF2B5EF4-FFF2-40B4-BE49-F238E27FC236}">
                    <a16:creationId xmlns:a16="http://schemas.microsoft.com/office/drawing/2014/main" id="{A56D7D96-5AD4-419B-8C08-025CB25D46D4}"/>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5" name="Ellipse 1474">
                <a:extLst>
                  <a:ext uri="{FF2B5EF4-FFF2-40B4-BE49-F238E27FC236}">
                    <a16:creationId xmlns:a16="http://schemas.microsoft.com/office/drawing/2014/main" id="{249600D8-425D-4E28-A433-226568E51008}"/>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6" name="Ellipse 1475">
                <a:extLst>
                  <a:ext uri="{FF2B5EF4-FFF2-40B4-BE49-F238E27FC236}">
                    <a16:creationId xmlns:a16="http://schemas.microsoft.com/office/drawing/2014/main" id="{D453CB44-EFDD-44CA-BFDF-EBFE8D21E5CD}"/>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7" name="Ellipse 1476">
                <a:extLst>
                  <a:ext uri="{FF2B5EF4-FFF2-40B4-BE49-F238E27FC236}">
                    <a16:creationId xmlns:a16="http://schemas.microsoft.com/office/drawing/2014/main" id="{1D2CB689-A7DE-4668-ACC0-4B4EE279CF6E}"/>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8" name="Ellipse 1477">
                <a:extLst>
                  <a:ext uri="{FF2B5EF4-FFF2-40B4-BE49-F238E27FC236}">
                    <a16:creationId xmlns:a16="http://schemas.microsoft.com/office/drawing/2014/main" id="{C67CC128-530B-4782-A5AA-E2CB7EB145E3}"/>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991" name="Rektangel 990">
              <a:extLst>
                <a:ext uri="{FF2B5EF4-FFF2-40B4-BE49-F238E27FC236}">
                  <a16:creationId xmlns:a16="http://schemas.microsoft.com/office/drawing/2014/main" id="{779A918B-23AB-4132-A684-314A1D545A4F}"/>
                </a:ext>
              </a:extLst>
            </p:cNvPr>
            <p:cNvSpPr/>
            <p:nvPr/>
          </p:nvSpPr>
          <p:spPr>
            <a:xfrm rot="5400000">
              <a:off x="7638420" y="5241726"/>
              <a:ext cx="750377" cy="24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2" name="Rektangel 991">
              <a:extLst>
                <a:ext uri="{FF2B5EF4-FFF2-40B4-BE49-F238E27FC236}">
                  <a16:creationId xmlns:a16="http://schemas.microsoft.com/office/drawing/2014/main" id="{4588BBC6-80C9-4C22-945B-5A2D49ACB10B}"/>
                </a:ext>
              </a:extLst>
            </p:cNvPr>
            <p:cNvSpPr/>
            <p:nvPr/>
          </p:nvSpPr>
          <p:spPr>
            <a:xfrm>
              <a:off x="8486812" y="4838095"/>
              <a:ext cx="1184999" cy="1142492"/>
            </a:xfrm>
            <a:prstGeom prst="rect">
              <a:avLst/>
            </a:prstGeom>
            <a:gradFill flip="none" rotWithShape="1">
              <a:gsLst>
                <a:gs pos="63000">
                  <a:srgbClr val="8F5757"/>
                </a:gs>
                <a:gs pos="21000">
                  <a:srgbClr val="8F5757"/>
                </a:gs>
                <a:gs pos="0">
                  <a:srgbClr val="8B6767"/>
                </a:gs>
                <a:gs pos="100000">
                  <a:srgbClr val="91616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3" name="Rektangel 992">
              <a:extLst>
                <a:ext uri="{FF2B5EF4-FFF2-40B4-BE49-F238E27FC236}">
                  <a16:creationId xmlns:a16="http://schemas.microsoft.com/office/drawing/2014/main" id="{14E08DC0-85ED-48C9-8A15-91F0EDD8B141}"/>
                </a:ext>
              </a:extLst>
            </p:cNvPr>
            <p:cNvSpPr/>
            <p:nvPr/>
          </p:nvSpPr>
          <p:spPr>
            <a:xfrm>
              <a:off x="9147798" y="4849666"/>
              <a:ext cx="353539" cy="1128210"/>
            </a:xfrm>
            <a:prstGeom prst="rect">
              <a:avLst/>
            </a:prstGeom>
            <a:gradFill flip="none" rotWithShape="1">
              <a:gsLst>
                <a:gs pos="39000">
                  <a:srgbClr val="8F5757"/>
                </a:gs>
                <a:gs pos="0">
                  <a:srgbClr val="8B6767"/>
                </a:gs>
                <a:gs pos="100000">
                  <a:srgbClr val="916161"/>
                </a:gs>
              </a:gsLst>
              <a:lin ang="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994" name="Gruppe 993">
              <a:extLst>
                <a:ext uri="{FF2B5EF4-FFF2-40B4-BE49-F238E27FC236}">
                  <a16:creationId xmlns:a16="http://schemas.microsoft.com/office/drawing/2014/main" id="{94231055-E2DF-4C01-8577-DC3E854C65C7}"/>
                </a:ext>
              </a:extLst>
            </p:cNvPr>
            <p:cNvGrpSpPr/>
            <p:nvPr/>
          </p:nvGrpSpPr>
          <p:grpSpPr>
            <a:xfrm>
              <a:off x="4163020" y="3004456"/>
              <a:ext cx="3554706" cy="2971852"/>
              <a:chOff x="1654814" y="2111604"/>
              <a:chExt cx="4529480" cy="3923488"/>
            </a:xfrm>
          </p:grpSpPr>
          <p:sp>
            <p:nvSpPr>
              <p:cNvPr id="1108" name="Rektangel: afrundede hjørner 1107">
                <a:extLst>
                  <a:ext uri="{FF2B5EF4-FFF2-40B4-BE49-F238E27FC236}">
                    <a16:creationId xmlns:a16="http://schemas.microsoft.com/office/drawing/2014/main" id="{A862F8AF-E8A7-4DFA-A100-C874C7B1098C}"/>
                  </a:ext>
                </a:extLst>
              </p:cNvPr>
              <p:cNvSpPr/>
              <p:nvPr/>
            </p:nvSpPr>
            <p:spPr>
              <a:xfrm>
                <a:off x="5666845" y="2201220"/>
                <a:ext cx="40786" cy="479352"/>
              </a:xfrm>
              <a:prstGeom prst="roundRect">
                <a:avLst>
                  <a:gd name="adj" fmla="val 32882"/>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9" name="Rektangel: afrundede hjørner 1108">
                <a:extLst>
                  <a:ext uri="{FF2B5EF4-FFF2-40B4-BE49-F238E27FC236}">
                    <a16:creationId xmlns:a16="http://schemas.microsoft.com/office/drawing/2014/main" id="{39A12C18-335D-472B-8DEB-24EB1FD4A0FA}"/>
                  </a:ext>
                </a:extLst>
              </p:cNvPr>
              <p:cNvSpPr/>
              <p:nvPr/>
            </p:nvSpPr>
            <p:spPr>
              <a:xfrm>
                <a:off x="5594613" y="2584720"/>
                <a:ext cx="185142" cy="273382"/>
              </a:xfrm>
              <a:prstGeom prst="roundRect">
                <a:avLst>
                  <a:gd name="adj" fmla="val 3288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0" name="Rektangel: afrundede hjørner 1109">
                <a:extLst>
                  <a:ext uri="{FF2B5EF4-FFF2-40B4-BE49-F238E27FC236}">
                    <a16:creationId xmlns:a16="http://schemas.microsoft.com/office/drawing/2014/main" id="{C01F0A7B-1F59-4F65-AE50-C8F3A44CAF69}"/>
                  </a:ext>
                </a:extLst>
              </p:cNvPr>
              <p:cNvSpPr/>
              <p:nvPr/>
            </p:nvSpPr>
            <p:spPr>
              <a:xfrm>
                <a:off x="5503218" y="2638500"/>
                <a:ext cx="367281" cy="273382"/>
              </a:xfrm>
              <a:prstGeom prst="roundRect">
                <a:avLst>
                  <a:gd name="adj" fmla="val 32882"/>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11" name="Gruppe 1110">
                <a:extLst>
                  <a:ext uri="{FF2B5EF4-FFF2-40B4-BE49-F238E27FC236}">
                    <a16:creationId xmlns:a16="http://schemas.microsoft.com/office/drawing/2014/main" id="{D2005D57-423F-4622-97EF-57446BCEC05D}"/>
                  </a:ext>
                </a:extLst>
              </p:cNvPr>
              <p:cNvGrpSpPr/>
              <p:nvPr/>
            </p:nvGrpSpPr>
            <p:grpSpPr>
              <a:xfrm>
                <a:off x="2852905" y="4409245"/>
                <a:ext cx="1032122" cy="975758"/>
                <a:chOff x="1610213" y="4933721"/>
                <a:chExt cx="1169253" cy="1099213"/>
              </a:xfrm>
            </p:grpSpPr>
            <p:grpSp>
              <p:nvGrpSpPr>
                <p:cNvPr id="1465" name="Gruppe 1464">
                  <a:extLst>
                    <a:ext uri="{FF2B5EF4-FFF2-40B4-BE49-F238E27FC236}">
                      <a16:creationId xmlns:a16="http://schemas.microsoft.com/office/drawing/2014/main" id="{FC800A27-203C-47F4-924D-F6C4EE018B1B}"/>
                    </a:ext>
                  </a:extLst>
                </p:cNvPr>
                <p:cNvGrpSpPr/>
                <p:nvPr/>
              </p:nvGrpSpPr>
              <p:grpSpPr>
                <a:xfrm>
                  <a:off x="2145228" y="5613320"/>
                  <a:ext cx="165543" cy="419614"/>
                  <a:chOff x="4852454" y="2916519"/>
                  <a:chExt cx="278597" cy="366599"/>
                </a:xfrm>
              </p:grpSpPr>
              <p:sp>
                <p:nvSpPr>
                  <p:cNvPr id="1471" name="Rektangel 1470">
                    <a:extLst>
                      <a:ext uri="{FF2B5EF4-FFF2-40B4-BE49-F238E27FC236}">
                        <a16:creationId xmlns:a16="http://schemas.microsoft.com/office/drawing/2014/main" id="{73451B0D-32ED-4BCC-9B42-80758C1E9390}"/>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2" name="Rektangel: afrundede hjørner 1471">
                    <a:extLst>
                      <a:ext uri="{FF2B5EF4-FFF2-40B4-BE49-F238E27FC236}">
                        <a16:creationId xmlns:a16="http://schemas.microsoft.com/office/drawing/2014/main" id="{E2D3CBA6-1440-4C04-9E4E-9E7982B14790}"/>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66" name="Ellipse 1465">
                  <a:extLst>
                    <a:ext uri="{FF2B5EF4-FFF2-40B4-BE49-F238E27FC236}">
                      <a16:creationId xmlns:a16="http://schemas.microsoft.com/office/drawing/2014/main" id="{F24D4AA2-5505-4FDD-9010-07BE835DB5F0}"/>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7" name="Ellipse 1466">
                  <a:extLst>
                    <a:ext uri="{FF2B5EF4-FFF2-40B4-BE49-F238E27FC236}">
                      <a16:creationId xmlns:a16="http://schemas.microsoft.com/office/drawing/2014/main" id="{8F8FD3A9-376D-4313-BF47-1F43E927992E}"/>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8" name="Ellipse 1467">
                  <a:extLst>
                    <a:ext uri="{FF2B5EF4-FFF2-40B4-BE49-F238E27FC236}">
                      <a16:creationId xmlns:a16="http://schemas.microsoft.com/office/drawing/2014/main" id="{70348CB7-221F-4219-A076-81FD2C502759}"/>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9" name="Ellipse 1468">
                  <a:extLst>
                    <a:ext uri="{FF2B5EF4-FFF2-40B4-BE49-F238E27FC236}">
                      <a16:creationId xmlns:a16="http://schemas.microsoft.com/office/drawing/2014/main" id="{7FD634F6-49D0-4126-A901-FB34C445B8A6}"/>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0" name="Ellipse 1469">
                  <a:extLst>
                    <a:ext uri="{FF2B5EF4-FFF2-40B4-BE49-F238E27FC236}">
                      <a16:creationId xmlns:a16="http://schemas.microsoft.com/office/drawing/2014/main" id="{0FEEFA4A-EB56-4280-8491-E4C134B1EBBF}"/>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112" name="Gruppe 1111">
                <a:extLst>
                  <a:ext uri="{FF2B5EF4-FFF2-40B4-BE49-F238E27FC236}">
                    <a16:creationId xmlns:a16="http://schemas.microsoft.com/office/drawing/2014/main" id="{D28715FD-DF05-4622-B65E-DC81D0D65909}"/>
                  </a:ext>
                </a:extLst>
              </p:cNvPr>
              <p:cNvGrpSpPr/>
              <p:nvPr/>
            </p:nvGrpSpPr>
            <p:grpSpPr>
              <a:xfrm flipH="1">
                <a:off x="4708158" y="4232264"/>
                <a:ext cx="1032122" cy="975758"/>
                <a:chOff x="1610213" y="4933721"/>
                <a:chExt cx="1169253" cy="1099213"/>
              </a:xfrm>
            </p:grpSpPr>
            <p:grpSp>
              <p:nvGrpSpPr>
                <p:cNvPr id="1457" name="Gruppe 1456">
                  <a:extLst>
                    <a:ext uri="{FF2B5EF4-FFF2-40B4-BE49-F238E27FC236}">
                      <a16:creationId xmlns:a16="http://schemas.microsoft.com/office/drawing/2014/main" id="{7E9BB4BE-BFCC-4EE7-BC52-98BA229391F1}"/>
                    </a:ext>
                  </a:extLst>
                </p:cNvPr>
                <p:cNvGrpSpPr/>
                <p:nvPr/>
              </p:nvGrpSpPr>
              <p:grpSpPr>
                <a:xfrm>
                  <a:off x="2145228" y="5613320"/>
                  <a:ext cx="165543" cy="419614"/>
                  <a:chOff x="4852454" y="2916519"/>
                  <a:chExt cx="278597" cy="366599"/>
                </a:xfrm>
              </p:grpSpPr>
              <p:sp>
                <p:nvSpPr>
                  <p:cNvPr id="1463" name="Rektangel 1462">
                    <a:extLst>
                      <a:ext uri="{FF2B5EF4-FFF2-40B4-BE49-F238E27FC236}">
                        <a16:creationId xmlns:a16="http://schemas.microsoft.com/office/drawing/2014/main" id="{15D6957A-6614-4A09-8462-C7AE7DAC1122}"/>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4" name="Rektangel: afrundede hjørner 1463">
                    <a:extLst>
                      <a:ext uri="{FF2B5EF4-FFF2-40B4-BE49-F238E27FC236}">
                        <a16:creationId xmlns:a16="http://schemas.microsoft.com/office/drawing/2014/main" id="{DC4F8D03-4721-425C-8E52-1668652EF92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58" name="Ellipse 1457">
                  <a:extLst>
                    <a:ext uri="{FF2B5EF4-FFF2-40B4-BE49-F238E27FC236}">
                      <a16:creationId xmlns:a16="http://schemas.microsoft.com/office/drawing/2014/main" id="{F083FBF6-9352-43D3-8651-2F7543ADF3CE}"/>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9" name="Ellipse 1458">
                  <a:extLst>
                    <a:ext uri="{FF2B5EF4-FFF2-40B4-BE49-F238E27FC236}">
                      <a16:creationId xmlns:a16="http://schemas.microsoft.com/office/drawing/2014/main" id="{4687B2C8-64A4-4D06-A83E-8F0142703E83}"/>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0" name="Ellipse 1459">
                  <a:extLst>
                    <a:ext uri="{FF2B5EF4-FFF2-40B4-BE49-F238E27FC236}">
                      <a16:creationId xmlns:a16="http://schemas.microsoft.com/office/drawing/2014/main" id="{FD423282-F89F-4419-87A9-EAEDB1E3E915}"/>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1" name="Ellipse 1460">
                  <a:extLst>
                    <a:ext uri="{FF2B5EF4-FFF2-40B4-BE49-F238E27FC236}">
                      <a16:creationId xmlns:a16="http://schemas.microsoft.com/office/drawing/2014/main" id="{61507A6D-49B6-42DC-B55D-98643991BB9C}"/>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2" name="Ellipse 1461">
                  <a:extLst>
                    <a:ext uri="{FF2B5EF4-FFF2-40B4-BE49-F238E27FC236}">
                      <a16:creationId xmlns:a16="http://schemas.microsoft.com/office/drawing/2014/main" id="{1276DF44-260C-4845-9743-DDE13CE61F6C}"/>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113" name="Gruppe 1112">
                <a:extLst>
                  <a:ext uri="{FF2B5EF4-FFF2-40B4-BE49-F238E27FC236}">
                    <a16:creationId xmlns:a16="http://schemas.microsoft.com/office/drawing/2014/main" id="{C96A1AA6-2495-4857-B187-A2F5C75C3B87}"/>
                  </a:ext>
                </a:extLst>
              </p:cNvPr>
              <p:cNvGrpSpPr/>
              <p:nvPr/>
            </p:nvGrpSpPr>
            <p:grpSpPr>
              <a:xfrm>
                <a:off x="1654814" y="4240269"/>
                <a:ext cx="1167307" cy="975758"/>
                <a:chOff x="1501738" y="4933721"/>
                <a:chExt cx="1322399" cy="1099213"/>
              </a:xfrm>
            </p:grpSpPr>
            <p:grpSp>
              <p:nvGrpSpPr>
                <p:cNvPr id="1449" name="Gruppe 1448">
                  <a:extLst>
                    <a:ext uri="{FF2B5EF4-FFF2-40B4-BE49-F238E27FC236}">
                      <a16:creationId xmlns:a16="http://schemas.microsoft.com/office/drawing/2014/main" id="{D07584FA-5999-4FFF-9E92-4AB8F757D7BB}"/>
                    </a:ext>
                  </a:extLst>
                </p:cNvPr>
                <p:cNvGrpSpPr/>
                <p:nvPr/>
              </p:nvGrpSpPr>
              <p:grpSpPr>
                <a:xfrm>
                  <a:off x="2145228" y="5613320"/>
                  <a:ext cx="165543" cy="419614"/>
                  <a:chOff x="4852454" y="2916519"/>
                  <a:chExt cx="278597" cy="366599"/>
                </a:xfrm>
              </p:grpSpPr>
              <p:sp>
                <p:nvSpPr>
                  <p:cNvPr id="1455" name="Rektangel 1454">
                    <a:extLst>
                      <a:ext uri="{FF2B5EF4-FFF2-40B4-BE49-F238E27FC236}">
                        <a16:creationId xmlns:a16="http://schemas.microsoft.com/office/drawing/2014/main" id="{02261D1C-98E5-4596-A508-E714B7E1A52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6" name="Rektangel: afrundede hjørner 1455">
                    <a:extLst>
                      <a:ext uri="{FF2B5EF4-FFF2-40B4-BE49-F238E27FC236}">
                        <a16:creationId xmlns:a16="http://schemas.microsoft.com/office/drawing/2014/main" id="{F6874153-3C32-44A8-848B-CD25BD8DB963}"/>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50" name="Ellipse 1449">
                  <a:extLst>
                    <a:ext uri="{FF2B5EF4-FFF2-40B4-BE49-F238E27FC236}">
                      <a16:creationId xmlns:a16="http://schemas.microsoft.com/office/drawing/2014/main" id="{E997C15C-2608-490C-955B-09948A23F620}"/>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1" name="Ellipse 1450">
                  <a:extLst>
                    <a:ext uri="{FF2B5EF4-FFF2-40B4-BE49-F238E27FC236}">
                      <a16:creationId xmlns:a16="http://schemas.microsoft.com/office/drawing/2014/main" id="{1BDB4B5B-E623-4D32-A9B3-7822EDAAB09A}"/>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2" name="Ellipse 1451">
                  <a:extLst>
                    <a:ext uri="{FF2B5EF4-FFF2-40B4-BE49-F238E27FC236}">
                      <a16:creationId xmlns:a16="http://schemas.microsoft.com/office/drawing/2014/main" id="{C9B69FC1-61EA-48DC-875A-6CAA6E2A55A6}"/>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3" name="Ellipse 1452">
                  <a:extLst>
                    <a:ext uri="{FF2B5EF4-FFF2-40B4-BE49-F238E27FC236}">
                      <a16:creationId xmlns:a16="http://schemas.microsoft.com/office/drawing/2014/main" id="{F0D05405-5F45-4058-85ED-87181B5E3C4C}"/>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4" name="Ellipse 1453">
                  <a:extLst>
                    <a:ext uri="{FF2B5EF4-FFF2-40B4-BE49-F238E27FC236}">
                      <a16:creationId xmlns:a16="http://schemas.microsoft.com/office/drawing/2014/main" id="{0571656E-18D0-4B66-8D60-F4E4645BE8C1}"/>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14" name="Rektangel 1113">
                <a:extLst>
                  <a:ext uri="{FF2B5EF4-FFF2-40B4-BE49-F238E27FC236}">
                    <a16:creationId xmlns:a16="http://schemas.microsoft.com/office/drawing/2014/main" id="{886E7A65-7BCA-4D11-9D9B-D8DF7DE282A0}"/>
                  </a:ext>
                </a:extLst>
              </p:cNvPr>
              <p:cNvSpPr/>
              <p:nvPr/>
            </p:nvSpPr>
            <p:spPr>
              <a:xfrm>
                <a:off x="5349022" y="3608934"/>
                <a:ext cx="676596" cy="49331"/>
              </a:xfrm>
              <a:prstGeom prst="rect">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5" name="Rektangel 1114">
                <a:extLst>
                  <a:ext uri="{FF2B5EF4-FFF2-40B4-BE49-F238E27FC236}">
                    <a16:creationId xmlns:a16="http://schemas.microsoft.com/office/drawing/2014/main" id="{EC9DEA40-0289-42B6-B242-F8015329896E}"/>
                  </a:ext>
                </a:extLst>
              </p:cNvPr>
              <p:cNvSpPr/>
              <p:nvPr/>
            </p:nvSpPr>
            <p:spPr>
              <a:xfrm>
                <a:off x="5369458" y="3024191"/>
                <a:ext cx="635557" cy="151986"/>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6" name="Rektangel 1115">
                <a:extLst>
                  <a:ext uri="{FF2B5EF4-FFF2-40B4-BE49-F238E27FC236}">
                    <a16:creationId xmlns:a16="http://schemas.microsoft.com/office/drawing/2014/main" id="{794712A0-2140-498D-87F6-3F083DE137DD}"/>
                  </a:ext>
                </a:extLst>
              </p:cNvPr>
              <p:cNvSpPr/>
              <p:nvPr/>
            </p:nvSpPr>
            <p:spPr>
              <a:xfrm>
                <a:off x="5322102" y="3649311"/>
                <a:ext cx="730271" cy="2383866"/>
              </a:xfrm>
              <a:prstGeom prst="rect">
                <a:avLst/>
              </a:prstGeom>
              <a:gradFill flip="none" rotWithShape="1">
                <a:gsLst>
                  <a:gs pos="63000">
                    <a:srgbClr val="A66262"/>
                  </a:gs>
                  <a:gs pos="21000">
                    <a:srgbClr val="9D4949"/>
                  </a:gs>
                  <a:gs pos="0">
                    <a:srgbClr val="A66262"/>
                  </a:gs>
                  <a:gs pos="100000">
                    <a:srgbClr val="9D494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7" name="Rektangel 1116">
                <a:extLst>
                  <a:ext uri="{FF2B5EF4-FFF2-40B4-BE49-F238E27FC236}">
                    <a16:creationId xmlns:a16="http://schemas.microsoft.com/office/drawing/2014/main" id="{A17B26DD-FEB9-4A06-9913-F24913919542}"/>
                  </a:ext>
                </a:extLst>
              </p:cNvPr>
              <p:cNvSpPr/>
              <p:nvPr/>
            </p:nvSpPr>
            <p:spPr>
              <a:xfrm>
                <a:off x="1827227" y="4970502"/>
                <a:ext cx="4119074" cy="1051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18" name="Gruppe 1117">
                <a:extLst>
                  <a:ext uri="{FF2B5EF4-FFF2-40B4-BE49-F238E27FC236}">
                    <a16:creationId xmlns:a16="http://schemas.microsoft.com/office/drawing/2014/main" id="{07FB93FD-EA92-4331-A87C-6C8ABAE1CE93}"/>
                  </a:ext>
                </a:extLst>
              </p:cNvPr>
              <p:cNvGrpSpPr/>
              <p:nvPr/>
            </p:nvGrpSpPr>
            <p:grpSpPr>
              <a:xfrm>
                <a:off x="1698371" y="4660669"/>
                <a:ext cx="4376784" cy="325426"/>
                <a:chOff x="1209635" y="3152432"/>
                <a:chExt cx="9240230" cy="585788"/>
              </a:xfrm>
            </p:grpSpPr>
            <p:sp>
              <p:nvSpPr>
                <p:cNvPr id="1446" name="Retvinklet trekant 1445">
                  <a:extLst>
                    <a:ext uri="{FF2B5EF4-FFF2-40B4-BE49-F238E27FC236}">
                      <a16:creationId xmlns:a16="http://schemas.microsoft.com/office/drawing/2014/main" id="{5060644D-E60C-4B8B-A519-29D0B647BFB1}"/>
                    </a:ext>
                  </a:extLst>
                </p:cNvPr>
                <p:cNvSpPr/>
                <p:nvPr/>
              </p:nvSpPr>
              <p:spPr>
                <a:xfrm>
                  <a:off x="9572041"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47" name="Rektangel 1446">
                  <a:extLst>
                    <a:ext uri="{FF2B5EF4-FFF2-40B4-BE49-F238E27FC236}">
                      <a16:creationId xmlns:a16="http://schemas.microsoft.com/office/drawing/2014/main" id="{C91F750F-0949-4F73-A361-9D50652468A9}"/>
                    </a:ext>
                  </a:extLst>
                </p:cNvPr>
                <p:cNvSpPr/>
                <p:nvPr/>
              </p:nvSpPr>
              <p:spPr>
                <a:xfrm>
                  <a:off x="2087459" y="3152432"/>
                  <a:ext cx="7484582" cy="585788"/>
                </a:xfrm>
                <a:prstGeom prst="rect">
                  <a:avLst/>
                </a:prstGeom>
                <a:gradFill flip="none" rotWithShape="1">
                  <a:gsLst>
                    <a:gs pos="0">
                      <a:srgbClr val="9D4949"/>
                    </a:gs>
                    <a:gs pos="24000">
                      <a:srgbClr val="874A49"/>
                    </a:gs>
                    <a:gs pos="53000">
                      <a:srgbClr val="9D4949"/>
                    </a:gs>
                    <a:gs pos="76000">
                      <a:srgbClr val="874A49"/>
                    </a:gs>
                    <a:gs pos="100000">
                      <a:srgbClr val="9D49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48" name="Retvinklet trekant 1447">
                  <a:extLst>
                    <a:ext uri="{FF2B5EF4-FFF2-40B4-BE49-F238E27FC236}">
                      <a16:creationId xmlns:a16="http://schemas.microsoft.com/office/drawing/2014/main" id="{AEAE42CD-28E3-4200-8BB4-192A152E9F32}"/>
                    </a:ext>
                  </a:extLst>
                </p:cNvPr>
                <p:cNvSpPr/>
                <p:nvPr/>
              </p:nvSpPr>
              <p:spPr>
                <a:xfrm flipH="1">
                  <a:off x="1209635"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19" name="Rektangel 1118">
                <a:extLst>
                  <a:ext uri="{FF2B5EF4-FFF2-40B4-BE49-F238E27FC236}">
                    <a16:creationId xmlns:a16="http://schemas.microsoft.com/office/drawing/2014/main" id="{9BA742B7-5D69-4648-ADFE-4D627F42B16E}"/>
                  </a:ext>
                </a:extLst>
              </p:cNvPr>
              <p:cNvSpPr/>
              <p:nvPr/>
            </p:nvSpPr>
            <p:spPr>
              <a:xfrm>
                <a:off x="1698371" y="5054175"/>
                <a:ext cx="4376784" cy="25399"/>
              </a:xfrm>
              <a:prstGeom prst="rect">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20" name="Rektangel 1119">
                <a:extLst>
                  <a:ext uri="{FF2B5EF4-FFF2-40B4-BE49-F238E27FC236}">
                    <a16:creationId xmlns:a16="http://schemas.microsoft.com/office/drawing/2014/main" id="{EC8D5062-A6A5-4FB3-846E-AC7CADE356F3}"/>
                  </a:ext>
                </a:extLst>
              </p:cNvPr>
              <p:cNvSpPr/>
              <p:nvPr/>
            </p:nvSpPr>
            <p:spPr>
              <a:xfrm>
                <a:off x="1718358" y="5079574"/>
                <a:ext cx="4336810" cy="953603"/>
              </a:xfrm>
              <a:prstGeom prst="rect">
                <a:avLst/>
              </a:prstGeom>
              <a:gradFill flip="none" rotWithShape="1">
                <a:gsLst>
                  <a:gs pos="63000">
                    <a:srgbClr val="A66262"/>
                  </a:gs>
                  <a:gs pos="21000">
                    <a:srgbClr val="9D4949"/>
                  </a:gs>
                  <a:gs pos="0">
                    <a:srgbClr val="945E5E"/>
                  </a:gs>
                  <a:gs pos="100000">
                    <a:srgbClr val="945E5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21" name="Gruppe 1120">
                <a:extLst>
                  <a:ext uri="{FF2B5EF4-FFF2-40B4-BE49-F238E27FC236}">
                    <a16:creationId xmlns:a16="http://schemas.microsoft.com/office/drawing/2014/main" id="{914ED149-52FA-4E78-9E85-D389D014E6DA}"/>
                  </a:ext>
                </a:extLst>
              </p:cNvPr>
              <p:cNvGrpSpPr/>
              <p:nvPr/>
            </p:nvGrpSpPr>
            <p:grpSpPr>
              <a:xfrm>
                <a:off x="1827227" y="5182532"/>
                <a:ext cx="110215" cy="202903"/>
                <a:chOff x="1758507" y="5170209"/>
                <a:chExt cx="156925" cy="285896"/>
              </a:xfrm>
            </p:grpSpPr>
            <p:sp>
              <p:nvSpPr>
                <p:cNvPr id="1443" name="Rektangel 1442">
                  <a:extLst>
                    <a:ext uri="{FF2B5EF4-FFF2-40B4-BE49-F238E27FC236}">
                      <a16:creationId xmlns:a16="http://schemas.microsoft.com/office/drawing/2014/main" id="{2808BCCD-82CD-4F52-ABEA-B1B8B664355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44" name="Lige forbindelse 1443">
                  <a:extLst>
                    <a:ext uri="{FF2B5EF4-FFF2-40B4-BE49-F238E27FC236}">
                      <a16:creationId xmlns:a16="http://schemas.microsoft.com/office/drawing/2014/main" id="{78CE9889-DA57-4BE1-9C68-19B2B01DB366}"/>
                    </a:ext>
                  </a:extLst>
                </p:cNvPr>
                <p:cNvCxnSpPr>
                  <a:cxnSpLocks/>
                  <a:stCxn id="1443" idx="0"/>
                  <a:endCxn id="144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45" name="Lige forbindelse 1444">
                  <a:extLst>
                    <a:ext uri="{FF2B5EF4-FFF2-40B4-BE49-F238E27FC236}">
                      <a16:creationId xmlns:a16="http://schemas.microsoft.com/office/drawing/2014/main" id="{B1073E62-5706-470F-865F-497ADD036BF2}"/>
                    </a:ext>
                  </a:extLst>
                </p:cNvPr>
                <p:cNvCxnSpPr>
                  <a:cxnSpLocks/>
                  <a:stCxn id="1443" idx="1"/>
                  <a:endCxn id="144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2" name="Gruppe 1121">
                <a:extLst>
                  <a:ext uri="{FF2B5EF4-FFF2-40B4-BE49-F238E27FC236}">
                    <a16:creationId xmlns:a16="http://schemas.microsoft.com/office/drawing/2014/main" id="{622F9377-6E11-4728-BA1F-65058314354B}"/>
                  </a:ext>
                </a:extLst>
              </p:cNvPr>
              <p:cNvGrpSpPr/>
              <p:nvPr/>
            </p:nvGrpSpPr>
            <p:grpSpPr>
              <a:xfrm>
                <a:off x="2018117" y="5182532"/>
                <a:ext cx="110215" cy="202903"/>
                <a:chOff x="1758507" y="5170209"/>
                <a:chExt cx="156925" cy="285896"/>
              </a:xfrm>
            </p:grpSpPr>
            <p:sp>
              <p:nvSpPr>
                <p:cNvPr id="1440" name="Rektangel 1439">
                  <a:extLst>
                    <a:ext uri="{FF2B5EF4-FFF2-40B4-BE49-F238E27FC236}">
                      <a16:creationId xmlns:a16="http://schemas.microsoft.com/office/drawing/2014/main" id="{18ECFB4A-CF15-41BD-A05E-648393F8A7C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41" name="Lige forbindelse 1440">
                  <a:extLst>
                    <a:ext uri="{FF2B5EF4-FFF2-40B4-BE49-F238E27FC236}">
                      <a16:creationId xmlns:a16="http://schemas.microsoft.com/office/drawing/2014/main" id="{D96FCD53-5DFA-4FCD-8296-22DAFAF572F0}"/>
                    </a:ext>
                  </a:extLst>
                </p:cNvPr>
                <p:cNvCxnSpPr>
                  <a:cxnSpLocks/>
                  <a:stCxn id="1440" idx="0"/>
                  <a:endCxn id="144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42" name="Lige forbindelse 1441">
                  <a:extLst>
                    <a:ext uri="{FF2B5EF4-FFF2-40B4-BE49-F238E27FC236}">
                      <a16:creationId xmlns:a16="http://schemas.microsoft.com/office/drawing/2014/main" id="{6C40197E-7340-4266-AE6A-42B9F1054C76}"/>
                    </a:ext>
                  </a:extLst>
                </p:cNvPr>
                <p:cNvCxnSpPr>
                  <a:cxnSpLocks/>
                  <a:stCxn id="1440" idx="1"/>
                  <a:endCxn id="144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3" name="Gruppe 1122">
                <a:extLst>
                  <a:ext uri="{FF2B5EF4-FFF2-40B4-BE49-F238E27FC236}">
                    <a16:creationId xmlns:a16="http://schemas.microsoft.com/office/drawing/2014/main" id="{504FCF5C-3010-4A8E-93C0-AC3B054E32F4}"/>
                  </a:ext>
                </a:extLst>
              </p:cNvPr>
              <p:cNvGrpSpPr/>
              <p:nvPr/>
            </p:nvGrpSpPr>
            <p:grpSpPr>
              <a:xfrm>
                <a:off x="2209008" y="5182532"/>
                <a:ext cx="110215" cy="202903"/>
                <a:chOff x="1758507" y="5170209"/>
                <a:chExt cx="156925" cy="285896"/>
              </a:xfrm>
            </p:grpSpPr>
            <p:sp>
              <p:nvSpPr>
                <p:cNvPr id="1437" name="Rektangel 1436">
                  <a:extLst>
                    <a:ext uri="{FF2B5EF4-FFF2-40B4-BE49-F238E27FC236}">
                      <a16:creationId xmlns:a16="http://schemas.microsoft.com/office/drawing/2014/main" id="{757623A4-B49F-4248-BFC1-FF3BEF5121F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8" name="Lige forbindelse 1437">
                  <a:extLst>
                    <a:ext uri="{FF2B5EF4-FFF2-40B4-BE49-F238E27FC236}">
                      <a16:creationId xmlns:a16="http://schemas.microsoft.com/office/drawing/2014/main" id="{1861A36A-434B-432D-B8F7-F2404EB6469B}"/>
                    </a:ext>
                  </a:extLst>
                </p:cNvPr>
                <p:cNvCxnSpPr>
                  <a:cxnSpLocks/>
                  <a:stCxn id="1437" idx="0"/>
                  <a:endCxn id="143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9" name="Lige forbindelse 1438">
                  <a:extLst>
                    <a:ext uri="{FF2B5EF4-FFF2-40B4-BE49-F238E27FC236}">
                      <a16:creationId xmlns:a16="http://schemas.microsoft.com/office/drawing/2014/main" id="{91BF85F8-48A2-4C9A-9A5D-3CCD5E414B23}"/>
                    </a:ext>
                  </a:extLst>
                </p:cNvPr>
                <p:cNvCxnSpPr>
                  <a:cxnSpLocks/>
                  <a:stCxn id="1437" idx="1"/>
                  <a:endCxn id="143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4" name="Gruppe 1123">
                <a:extLst>
                  <a:ext uri="{FF2B5EF4-FFF2-40B4-BE49-F238E27FC236}">
                    <a16:creationId xmlns:a16="http://schemas.microsoft.com/office/drawing/2014/main" id="{C440B6E9-6836-4233-8EEC-588622106987}"/>
                  </a:ext>
                </a:extLst>
              </p:cNvPr>
              <p:cNvGrpSpPr/>
              <p:nvPr/>
            </p:nvGrpSpPr>
            <p:grpSpPr>
              <a:xfrm>
                <a:off x="2399898" y="5182532"/>
                <a:ext cx="110215" cy="202903"/>
                <a:chOff x="1758507" y="5170209"/>
                <a:chExt cx="156925" cy="285896"/>
              </a:xfrm>
            </p:grpSpPr>
            <p:sp>
              <p:nvSpPr>
                <p:cNvPr id="1434" name="Rektangel 1433">
                  <a:extLst>
                    <a:ext uri="{FF2B5EF4-FFF2-40B4-BE49-F238E27FC236}">
                      <a16:creationId xmlns:a16="http://schemas.microsoft.com/office/drawing/2014/main" id="{0B633FD7-FD01-4F03-9F01-A2CADC2F8DF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5" name="Lige forbindelse 1434">
                  <a:extLst>
                    <a:ext uri="{FF2B5EF4-FFF2-40B4-BE49-F238E27FC236}">
                      <a16:creationId xmlns:a16="http://schemas.microsoft.com/office/drawing/2014/main" id="{B8F8FCE2-5AB6-445F-B0F6-BB21087907A0}"/>
                    </a:ext>
                  </a:extLst>
                </p:cNvPr>
                <p:cNvCxnSpPr>
                  <a:cxnSpLocks/>
                  <a:stCxn id="1434" idx="0"/>
                  <a:endCxn id="143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6" name="Lige forbindelse 1435">
                  <a:extLst>
                    <a:ext uri="{FF2B5EF4-FFF2-40B4-BE49-F238E27FC236}">
                      <a16:creationId xmlns:a16="http://schemas.microsoft.com/office/drawing/2014/main" id="{24D8B0D8-1213-4D12-AA23-F997F602A154}"/>
                    </a:ext>
                  </a:extLst>
                </p:cNvPr>
                <p:cNvCxnSpPr>
                  <a:cxnSpLocks/>
                  <a:stCxn id="1434" idx="1"/>
                  <a:endCxn id="143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5" name="Gruppe 1124">
                <a:extLst>
                  <a:ext uri="{FF2B5EF4-FFF2-40B4-BE49-F238E27FC236}">
                    <a16:creationId xmlns:a16="http://schemas.microsoft.com/office/drawing/2014/main" id="{99569D9A-0B95-4F7D-94F0-53BBC1A5AF93}"/>
                  </a:ext>
                </a:extLst>
              </p:cNvPr>
              <p:cNvGrpSpPr/>
              <p:nvPr/>
            </p:nvGrpSpPr>
            <p:grpSpPr>
              <a:xfrm>
                <a:off x="2590789" y="5182532"/>
                <a:ext cx="110215" cy="202903"/>
                <a:chOff x="1758507" y="5170209"/>
                <a:chExt cx="156925" cy="285896"/>
              </a:xfrm>
            </p:grpSpPr>
            <p:sp>
              <p:nvSpPr>
                <p:cNvPr id="1431" name="Rektangel 1430">
                  <a:extLst>
                    <a:ext uri="{FF2B5EF4-FFF2-40B4-BE49-F238E27FC236}">
                      <a16:creationId xmlns:a16="http://schemas.microsoft.com/office/drawing/2014/main" id="{5E3ACD93-187B-4757-9CDB-A11F394C336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2" name="Lige forbindelse 1431">
                  <a:extLst>
                    <a:ext uri="{FF2B5EF4-FFF2-40B4-BE49-F238E27FC236}">
                      <a16:creationId xmlns:a16="http://schemas.microsoft.com/office/drawing/2014/main" id="{A87D693B-DD2A-4D87-8F62-FE5DF7D4F014}"/>
                    </a:ext>
                  </a:extLst>
                </p:cNvPr>
                <p:cNvCxnSpPr>
                  <a:cxnSpLocks/>
                  <a:stCxn id="1431" idx="0"/>
                  <a:endCxn id="143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3" name="Lige forbindelse 1432">
                  <a:extLst>
                    <a:ext uri="{FF2B5EF4-FFF2-40B4-BE49-F238E27FC236}">
                      <a16:creationId xmlns:a16="http://schemas.microsoft.com/office/drawing/2014/main" id="{FAAEFC57-28FF-44B5-98D8-FD10DCA97519}"/>
                    </a:ext>
                  </a:extLst>
                </p:cNvPr>
                <p:cNvCxnSpPr>
                  <a:cxnSpLocks/>
                  <a:stCxn id="1431" idx="1"/>
                  <a:endCxn id="143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6" name="Gruppe 1125">
                <a:extLst>
                  <a:ext uri="{FF2B5EF4-FFF2-40B4-BE49-F238E27FC236}">
                    <a16:creationId xmlns:a16="http://schemas.microsoft.com/office/drawing/2014/main" id="{DBCB73A7-7193-40C7-8B74-6491F309C5A6}"/>
                  </a:ext>
                </a:extLst>
              </p:cNvPr>
              <p:cNvGrpSpPr/>
              <p:nvPr/>
            </p:nvGrpSpPr>
            <p:grpSpPr>
              <a:xfrm>
                <a:off x="2781680" y="5182532"/>
                <a:ext cx="110215" cy="202903"/>
                <a:chOff x="1758507" y="5170209"/>
                <a:chExt cx="156925" cy="285896"/>
              </a:xfrm>
            </p:grpSpPr>
            <p:sp>
              <p:nvSpPr>
                <p:cNvPr id="1428" name="Rektangel 1427">
                  <a:extLst>
                    <a:ext uri="{FF2B5EF4-FFF2-40B4-BE49-F238E27FC236}">
                      <a16:creationId xmlns:a16="http://schemas.microsoft.com/office/drawing/2014/main" id="{DD094EF1-F5AA-4F68-9CE3-E40DA6EE61F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9" name="Lige forbindelse 1428">
                  <a:extLst>
                    <a:ext uri="{FF2B5EF4-FFF2-40B4-BE49-F238E27FC236}">
                      <a16:creationId xmlns:a16="http://schemas.microsoft.com/office/drawing/2014/main" id="{15729816-D550-4905-9A8E-B8DB174B194A}"/>
                    </a:ext>
                  </a:extLst>
                </p:cNvPr>
                <p:cNvCxnSpPr>
                  <a:cxnSpLocks/>
                  <a:stCxn id="1428" idx="0"/>
                  <a:endCxn id="142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0" name="Lige forbindelse 1429">
                  <a:extLst>
                    <a:ext uri="{FF2B5EF4-FFF2-40B4-BE49-F238E27FC236}">
                      <a16:creationId xmlns:a16="http://schemas.microsoft.com/office/drawing/2014/main" id="{6EB6D8BF-4902-4D00-982F-83FC0A422DBC}"/>
                    </a:ext>
                  </a:extLst>
                </p:cNvPr>
                <p:cNvCxnSpPr>
                  <a:cxnSpLocks/>
                  <a:stCxn id="1428" idx="1"/>
                  <a:endCxn id="142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7" name="Gruppe 1126">
                <a:extLst>
                  <a:ext uri="{FF2B5EF4-FFF2-40B4-BE49-F238E27FC236}">
                    <a16:creationId xmlns:a16="http://schemas.microsoft.com/office/drawing/2014/main" id="{51599454-6348-4746-A944-8D0AF5965E9B}"/>
                  </a:ext>
                </a:extLst>
              </p:cNvPr>
              <p:cNvGrpSpPr/>
              <p:nvPr/>
            </p:nvGrpSpPr>
            <p:grpSpPr>
              <a:xfrm>
                <a:off x="2972570" y="5182532"/>
                <a:ext cx="110215" cy="202903"/>
                <a:chOff x="1758507" y="5170209"/>
                <a:chExt cx="156925" cy="285896"/>
              </a:xfrm>
            </p:grpSpPr>
            <p:sp>
              <p:nvSpPr>
                <p:cNvPr id="1425" name="Rektangel 1424">
                  <a:extLst>
                    <a:ext uri="{FF2B5EF4-FFF2-40B4-BE49-F238E27FC236}">
                      <a16:creationId xmlns:a16="http://schemas.microsoft.com/office/drawing/2014/main" id="{2F038F86-2912-41C5-8A8C-E692EABD550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6" name="Lige forbindelse 1425">
                  <a:extLst>
                    <a:ext uri="{FF2B5EF4-FFF2-40B4-BE49-F238E27FC236}">
                      <a16:creationId xmlns:a16="http://schemas.microsoft.com/office/drawing/2014/main" id="{2561D901-F90D-46DB-A291-4D5CFD0BA140}"/>
                    </a:ext>
                  </a:extLst>
                </p:cNvPr>
                <p:cNvCxnSpPr>
                  <a:cxnSpLocks/>
                  <a:stCxn id="1425" idx="0"/>
                  <a:endCxn id="142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7" name="Lige forbindelse 1426">
                  <a:extLst>
                    <a:ext uri="{FF2B5EF4-FFF2-40B4-BE49-F238E27FC236}">
                      <a16:creationId xmlns:a16="http://schemas.microsoft.com/office/drawing/2014/main" id="{42E956E9-470C-43F9-B1D2-2F661BF4D499}"/>
                    </a:ext>
                  </a:extLst>
                </p:cNvPr>
                <p:cNvCxnSpPr>
                  <a:cxnSpLocks/>
                  <a:stCxn id="1425" idx="1"/>
                  <a:endCxn id="142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8" name="Gruppe 1127">
                <a:extLst>
                  <a:ext uri="{FF2B5EF4-FFF2-40B4-BE49-F238E27FC236}">
                    <a16:creationId xmlns:a16="http://schemas.microsoft.com/office/drawing/2014/main" id="{37CE62C9-85ED-48CA-BC5E-D473FECBBC3B}"/>
                  </a:ext>
                </a:extLst>
              </p:cNvPr>
              <p:cNvGrpSpPr/>
              <p:nvPr/>
            </p:nvGrpSpPr>
            <p:grpSpPr>
              <a:xfrm>
                <a:off x="3163460" y="5182532"/>
                <a:ext cx="110215" cy="202903"/>
                <a:chOff x="1758507" y="5170209"/>
                <a:chExt cx="156925" cy="285896"/>
              </a:xfrm>
            </p:grpSpPr>
            <p:sp>
              <p:nvSpPr>
                <p:cNvPr id="1422" name="Rektangel 1421">
                  <a:extLst>
                    <a:ext uri="{FF2B5EF4-FFF2-40B4-BE49-F238E27FC236}">
                      <a16:creationId xmlns:a16="http://schemas.microsoft.com/office/drawing/2014/main" id="{A450ED21-EE17-4F3B-BB87-B118506E908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3" name="Lige forbindelse 1422">
                  <a:extLst>
                    <a:ext uri="{FF2B5EF4-FFF2-40B4-BE49-F238E27FC236}">
                      <a16:creationId xmlns:a16="http://schemas.microsoft.com/office/drawing/2014/main" id="{1F9E7C00-1DE9-43A5-B2B0-19F29C9FCDFB}"/>
                    </a:ext>
                  </a:extLst>
                </p:cNvPr>
                <p:cNvCxnSpPr>
                  <a:cxnSpLocks/>
                  <a:stCxn id="1422" idx="0"/>
                  <a:endCxn id="142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4" name="Lige forbindelse 1423">
                  <a:extLst>
                    <a:ext uri="{FF2B5EF4-FFF2-40B4-BE49-F238E27FC236}">
                      <a16:creationId xmlns:a16="http://schemas.microsoft.com/office/drawing/2014/main" id="{309032E1-BC27-4DC9-9700-78720BCE44AB}"/>
                    </a:ext>
                  </a:extLst>
                </p:cNvPr>
                <p:cNvCxnSpPr>
                  <a:cxnSpLocks/>
                  <a:stCxn id="1422" idx="1"/>
                  <a:endCxn id="142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9" name="Gruppe 1128">
                <a:extLst>
                  <a:ext uri="{FF2B5EF4-FFF2-40B4-BE49-F238E27FC236}">
                    <a16:creationId xmlns:a16="http://schemas.microsoft.com/office/drawing/2014/main" id="{1D12B521-8686-4662-BD4C-0A27DC2A635F}"/>
                  </a:ext>
                </a:extLst>
              </p:cNvPr>
              <p:cNvGrpSpPr/>
              <p:nvPr/>
            </p:nvGrpSpPr>
            <p:grpSpPr>
              <a:xfrm>
                <a:off x="3354351" y="5182532"/>
                <a:ext cx="110215" cy="202903"/>
                <a:chOff x="1758507" y="5170209"/>
                <a:chExt cx="156925" cy="285896"/>
              </a:xfrm>
            </p:grpSpPr>
            <p:sp>
              <p:nvSpPr>
                <p:cNvPr id="1419" name="Rektangel 1418">
                  <a:extLst>
                    <a:ext uri="{FF2B5EF4-FFF2-40B4-BE49-F238E27FC236}">
                      <a16:creationId xmlns:a16="http://schemas.microsoft.com/office/drawing/2014/main" id="{59D166A3-DD32-4A73-8706-22E6C5F8C1F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0" name="Lige forbindelse 1419">
                  <a:extLst>
                    <a:ext uri="{FF2B5EF4-FFF2-40B4-BE49-F238E27FC236}">
                      <a16:creationId xmlns:a16="http://schemas.microsoft.com/office/drawing/2014/main" id="{C095BA74-433E-46A9-848B-49E70F18785A}"/>
                    </a:ext>
                  </a:extLst>
                </p:cNvPr>
                <p:cNvCxnSpPr>
                  <a:cxnSpLocks/>
                  <a:stCxn id="1419" idx="0"/>
                  <a:endCxn id="141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1" name="Lige forbindelse 1420">
                  <a:extLst>
                    <a:ext uri="{FF2B5EF4-FFF2-40B4-BE49-F238E27FC236}">
                      <a16:creationId xmlns:a16="http://schemas.microsoft.com/office/drawing/2014/main" id="{9B940E2B-D319-4F25-B9F7-571C86E7A2F6}"/>
                    </a:ext>
                  </a:extLst>
                </p:cNvPr>
                <p:cNvCxnSpPr>
                  <a:cxnSpLocks/>
                  <a:stCxn id="1419" idx="1"/>
                  <a:endCxn id="141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0" name="Gruppe 1129">
                <a:extLst>
                  <a:ext uri="{FF2B5EF4-FFF2-40B4-BE49-F238E27FC236}">
                    <a16:creationId xmlns:a16="http://schemas.microsoft.com/office/drawing/2014/main" id="{071EB156-1F1F-414E-B294-F54BEFB1BB40}"/>
                  </a:ext>
                </a:extLst>
              </p:cNvPr>
              <p:cNvGrpSpPr/>
              <p:nvPr/>
            </p:nvGrpSpPr>
            <p:grpSpPr>
              <a:xfrm>
                <a:off x="3545241" y="5182532"/>
                <a:ext cx="110215" cy="202903"/>
                <a:chOff x="1758507" y="5170209"/>
                <a:chExt cx="156925" cy="285896"/>
              </a:xfrm>
            </p:grpSpPr>
            <p:sp>
              <p:nvSpPr>
                <p:cNvPr id="1416" name="Rektangel 1415">
                  <a:extLst>
                    <a:ext uri="{FF2B5EF4-FFF2-40B4-BE49-F238E27FC236}">
                      <a16:creationId xmlns:a16="http://schemas.microsoft.com/office/drawing/2014/main" id="{8C045CA2-572E-46B8-8D9D-FC8E84BB7FD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7" name="Lige forbindelse 1416">
                  <a:extLst>
                    <a:ext uri="{FF2B5EF4-FFF2-40B4-BE49-F238E27FC236}">
                      <a16:creationId xmlns:a16="http://schemas.microsoft.com/office/drawing/2014/main" id="{CE8356D6-3CC5-4A47-8548-D09B73D79A36}"/>
                    </a:ext>
                  </a:extLst>
                </p:cNvPr>
                <p:cNvCxnSpPr>
                  <a:cxnSpLocks/>
                  <a:stCxn id="1416" idx="0"/>
                  <a:endCxn id="141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8" name="Lige forbindelse 1417">
                  <a:extLst>
                    <a:ext uri="{FF2B5EF4-FFF2-40B4-BE49-F238E27FC236}">
                      <a16:creationId xmlns:a16="http://schemas.microsoft.com/office/drawing/2014/main" id="{F01003AB-6003-40A6-855B-2CA0C2D98839}"/>
                    </a:ext>
                  </a:extLst>
                </p:cNvPr>
                <p:cNvCxnSpPr>
                  <a:cxnSpLocks/>
                  <a:stCxn id="1416" idx="1"/>
                  <a:endCxn id="141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1" name="Gruppe 1130">
                <a:extLst>
                  <a:ext uri="{FF2B5EF4-FFF2-40B4-BE49-F238E27FC236}">
                    <a16:creationId xmlns:a16="http://schemas.microsoft.com/office/drawing/2014/main" id="{293BB7F7-83A6-4515-B243-3A36A0D8D6F3}"/>
                  </a:ext>
                </a:extLst>
              </p:cNvPr>
              <p:cNvGrpSpPr/>
              <p:nvPr/>
            </p:nvGrpSpPr>
            <p:grpSpPr>
              <a:xfrm>
                <a:off x="3736132" y="5182532"/>
                <a:ext cx="110215" cy="202903"/>
                <a:chOff x="1758507" y="5170209"/>
                <a:chExt cx="156925" cy="285896"/>
              </a:xfrm>
            </p:grpSpPr>
            <p:sp>
              <p:nvSpPr>
                <p:cNvPr id="1413" name="Rektangel 1412">
                  <a:extLst>
                    <a:ext uri="{FF2B5EF4-FFF2-40B4-BE49-F238E27FC236}">
                      <a16:creationId xmlns:a16="http://schemas.microsoft.com/office/drawing/2014/main" id="{D412086E-DA03-44E8-B5ED-9288F6AD5C0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4" name="Lige forbindelse 1413">
                  <a:extLst>
                    <a:ext uri="{FF2B5EF4-FFF2-40B4-BE49-F238E27FC236}">
                      <a16:creationId xmlns:a16="http://schemas.microsoft.com/office/drawing/2014/main" id="{F7DF599D-A501-4298-9F5C-2F7AE1044D73}"/>
                    </a:ext>
                  </a:extLst>
                </p:cNvPr>
                <p:cNvCxnSpPr>
                  <a:cxnSpLocks/>
                  <a:stCxn id="1413" idx="0"/>
                  <a:endCxn id="141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5" name="Lige forbindelse 1414">
                  <a:extLst>
                    <a:ext uri="{FF2B5EF4-FFF2-40B4-BE49-F238E27FC236}">
                      <a16:creationId xmlns:a16="http://schemas.microsoft.com/office/drawing/2014/main" id="{0034D848-12FD-4D52-BE07-AF6EF642CDE6}"/>
                    </a:ext>
                  </a:extLst>
                </p:cNvPr>
                <p:cNvCxnSpPr>
                  <a:cxnSpLocks/>
                  <a:stCxn id="1413" idx="1"/>
                  <a:endCxn id="141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2" name="Gruppe 1131">
                <a:extLst>
                  <a:ext uri="{FF2B5EF4-FFF2-40B4-BE49-F238E27FC236}">
                    <a16:creationId xmlns:a16="http://schemas.microsoft.com/office/drawing/2014/main" id="{8521A0B1-D78A-42EE-8D19-0EAF2197B5E8}"/>
                  </a:ext>
                </a:extLst>
              </p:cNvPr>
              <p:cNvGrpSpPr/>
              <p:nvPr/>
            </p:nvGrpSpPr>
            <p:grpSpPr>
              <a:xfrm>
                <a:off x="3927023" y="5182532"/>
                <a:ext cx="110215" cy="202903"/>
                <a:chOff x="1758507" y="5170209"/>
                <a:chExt cx="156925" cy="285896"/>
              </a:xfrm>
            </p:grpSpPr>
            <p:sp>
              <p:nvSpPr>
                <p:cNvPr id="1410" name="Rektangel 1409">
                  <a:extLst>
                    <a:ext uri="{FF2B5EF4-FFF2-40B4-BE49-F238E27FC236}">
                      <a16:creationId xmlns:a16="http://schemas.microsoft.com/office/drawing/2014/main" id="{26CB76AB-6C12-4F77-A2B0-2F73DA4E925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1" name="Lige forbindelse 1410">
                  <a:extLst>
                    <a:ext uri="{FF2B5EF4-FFF2-40B4-BE49-F238E27FC236}">
                      <a16:creationId xmlns:a16="http://schemas.microsoft.com/office/drawing/2014/main" id="{ABCB706A-8A85-4948-B37D-8DB3151E82AC}"/>
                    </a:ext>
                  </a:extLst>
                </p:cNvPr>
                <p:cNvCxnSpPr>
                  <a:cxnSpLocks/>
                  <a:stCxn id="1410" idx="0"/>
                  <a:endCxn id="141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2" name="Lige forbindelse 1411">
                  <a:extLst>
                    <a:ext uri="{FF2B5EF4-FFF2-40B4-BE49-F238E27FC236}">
                      <a16:creationId xmlns:a16="http://schemas.microsoft.com/office/drawing/2014/main" id="{E8F29C79-857B-4FFA-8A17-F410E254438A}"/>
                    </a:ext>
                  </a:extLst>
                </p:cNvPr>
                <p:cNvCxnSpPr>
                  <a:cxnSpLocks/>
                  <a:stCxn id="1410" idx="1"/>
                  <a:endCxn id="141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3" name="Gruppe 1132">
                <a:extLst>
                  <a:ext uri="{FF2B5EF4-FFF2-40B4-BE49-F238E27FC236}">
                    <a16:creationId xmlns:a16="http://schemas.microsoft.com/office/drawing/2014/main" id="{061A2F66-8F84-458C-8FEA-410E6E9A613F}"/>
                  </a:ext>
                </a:extLst>
              </p:cNvPr>
              <p:cNvGrpSpPr/>
              <p:nvPr/>
            </p:nvGrpSpPr>
            <p:grpSpPr>
              <a:xfrm>
                <a:off x="4117913" y="5182532"/>
                <a:ext cx="110215" cy="202903"/>
                <a:chOff x="1758507" y="5170209"/>
                <a:chExt cx="156925" cy="285896"/>
              </a:xfrm>
            </p:grpSpPr>
            <p:sp>
              <p:nvSpPr>
                <p:cNvPr id="1407" name="Rektangel 1406">
                  <a:extLst>
                    <a:ext uri="{FF2B5EF4-FFF2-40B4-BE49-F238E27FC236}">
                      <a16:creationId xmlns:a16="http://schemas.microsoft.com/office/drawing/2014/main" id="{6EDE93FD-424B-4800-92D4-B500B175B2A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8" name="Lige forbindelse 1407">
                  <a:extLst>
                    <a:ext uri="{FF2B5EF4-FFF2-40B4-BE49-F238E27FC236}">
                      <a16:creationId xmlns:a16="http://schemas.microsoft.com/office/drawing/2014/main" id="{0F4A8B31-4815-4F90-8FD9-7477C99C9B02}"/>
                    </a:ext>
                  </a:extLst>
                </p:cNvPr>
                <p:cNvCxnSpPr>
                  <a:cxnSpLocks/>
                  <a:stCxn id="1407" idx="0"/>
                  <a:endCxn id="140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9" name="Lige forbindelse 1408">
                  <a:extLst>
                    <a:ext uri="{FF2B5EF4-FFF2-40B4-BE49-F238E27FC236}">
                      <a16:creationId xmlns:a16="http://schemas.microsoft.com/office/drawing/2014/main" id="{0C9EC5E3-522E-4E71-8D64-12A846F9437E}"/>
                    </a:ext>
                  </a:extLst>
                </p:cNvPr>
                <p:cNvCxnSpPr>
                  <a:cxnSpLocks/>
                  <a:stCxn id="1407" idx="1"/>
                  <a:endCxn id="140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4" name="Gruppe 1133">
                <a:extLst>
                  <a:ext uri="{FF2B5EF4-FFF2-40B4-BE49-F238E27FC236}">
                    <a16:creationId xmlns:a16="http://schemas.microsoft.com/office/drawing/2014/main" id="{38DCE110-BA1E-4F95-8CC6-A22C9876D58C}"/>
                  </a:ext>
                </a:extLst>
              </p:cNvPr>
              <p:cNvGrpSpPr/>
              <p:nvPr/>
            </p:nvGrpSpPr>
            <p:grpSpPr>
              <a:xfrm>
                <a:off x="4308804" y="5182532"/>
                <a:ext cx="110215" cy="202903"/>
                <a:chOff x="1758507" y="5170209"/>
                <a:chExt cx="156925" cy="285896"/>
              </a:xfrm>
            </p:grpSpPr>
            <p:sp>
              <p:nvSpPr>
                <p:cNvPr id="1404" name="Rektangel 1403">
                  <a:extLst>
                    <a:ext uri="{FF2B5EF4-FFF2-40B4-BE49-F238E27FC236}">
                      <a16:creationId xmlns:a16="http://schemas.microsoft.com/office/drawing/2014/main" id="{BF7919A0-AD58-494C-9F7A-8293A8396D8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5" name="Lige forbindelse 1404">
                  <a:extLst>
                    <a:ext uri="{FF2B5EF4-FFF2-40B4-BE49-F238E27FC236}">
                      <a16:creationId xmlns:a16="http://schemas.microsoft.com/office/drawing/2014/main" id="{B6DCCE2B-F008-4450-993F-6650FFE9FB67}"/>
                    </a:ext>
                  </a:extLst>
                </p:cNvPr>
                <p:cNvCxnSpPr>
                  <a:cxnSpLocks/>
                  <a:stCxn id="1404" idx="0"/>
                  <a:endCxn id="140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6" name="Lige forbindelse 1405">
                  <a:extLst>
                    <a:ext uri="{FF2B5EF4-FFF2-40B4-BE49-F238E27FC236}">
                      <a16:creationId xmlns:a16="http://schemas.microsoft.com/office/drawing/2014/main" id="{73BE108E-291F-45F0-B871-0E0ED5AD7AF9}"/>
                    </a:ext>
                  </a:extLst>
                </p:cNvPr>
                <p:cNvCxnSpPr>
                  <a:cxnSpLocks/>
                  <a:stCxn id="1404" idx="1"/>
                  <a:endCxn id="140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5" name="Gruppe 1134">
                <a:extLst>
                  <a:ext uri="{FF2B5EF4-FFF2-40B4-BE49-F238E27FC236}">
                    <a16:creationId xmlns:a16="http://schemas.microsoft.com/office/drawing/2014/main" id="{768ED603-0606-46BB-A497-A5CD8A95D52E}"/>
                  </a:ext>
                </a:extLst>
              </p:cNvPr>
              <p:cNvGrpSpPr/>
              <p:nvPr/>
            </p:nvGrpSpPr>
            <p:grpSpPr>
              <a:xfrm>
                <a:off x="4499694" y="5182532"/>
                <a:ext cx="110215" cy="202903"/>
                <a:chOff x="1758507" y="5170209"/>
                <a:chExt cx="156925" cy="285896"/>
              </a:xfrm>
            </p:grpSpPr>
            <p:sp>
              <p:nvSpPr>
                <p:cNvPr id="1401" name="Rektangel 1400">
                  <a:extLst>
                    <a:ext uri="{FF2B5EF4-FFF2-40B4-BE49-F238E27FC236}">
                      <a16:creationId xmlns:a16="http://schemas.microsoft.com/office/drawing/2014/main" id="{CCFC28D1-08C0-483C-A2CA-BC41D23C59C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2" name="Lige forbindelse 1401">
                  <a:extLst>
                    <a:ext uri="{FF2B5EF4-FFF2-40B4-BE49-F238E27FC236}">
                      <a16:creationId xmlns:a16="http://schemas.microsoft.com/office/drawing/2014/main" id="{19F98070-DC4B-4821-8F19-DF3C00429037}"/>
                    </a:ext>
                  </a:extLst>
                </p:cNvPr>
                <p:cNvCxnSpPr>
                  <a:cxnSpLocks/>
                  <a:stCxn id="1401" idx="0"/>
                  <a:endCxn id="140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3" name="Lige forbindelse 1402">
                  <a:extLst>
                    <a:ext uri="{FF2B5EF4-FFF2-40B4-BE49-F238E27FC236}">
                      <a16:creationId xmlns:a16="http://schemas.microsoft.com/office/drawing/2014/main" id="{42BC7E8B-121D-4B08-B7A1-6BD5DC8871B8}"/>
                    </a:ext>
                  </a:extLst>
                </p:cNvPr>
                <p:cNvCxnSpPr>
                  <a:cxnSpLocks/>
                  <a:stCxn id="1401" idx="1"/>
                  <a:endCxn id="140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6" name="Gruppe 1135">
                <a:extLst>
                  <a:ext uri="{FF2B5EF4-FFF2-40B4-BE49-F238E27FC236}">
                    <a16:creationId xmlns:a16="http://schemas.microsoft.com/office/drawing/2014/main" id="{D4C5E83D-1A2F-4A2D-BDE6-6E339B865250}"/>
                  </a:ext>
                </a:extLst>
              </p:cNvPr>
              <p:cNvGrpSpPr/>
              <p:nvPr/>
            </p:nvGrpSpPr>
            <p:grpSpPr>
              <a:xfrm>
                <a:off x="4690585" y="5182532"/>
                <a:ext cx="110215" cy="202903"/>
                <a:chOff x="1758507" y="5170209"/>
                <a:chExt cx="156925" cy="285896"/>
              </a:xfrm>
            </p:grpSpPr>
            <p:sp>
              <p:nvSpPr>
                <p:cNvPr id="1398" name="Rektangel 1397">
                  <a:extLst>
                    <a:ext uri="{FF2B5EF4-FFF2-40B4-BE49-F238E27FC236}">
                      <a16:creationId xmlns:a16="http://schemas.microsoft.com/office/drawing/2014/main" id="{8B01DDFB-E29F-4B21-83A7-6E6408C908E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9" name="Lige forbindelse 1398">
                  <a:extLst>
                    <a:ext uri="{FF2B5EF4-FFF2-40B4-BE49-F238E27FC236}">
                      <a16:creationId xmlns:a16="http://schemas.microsoft.com/office/drawing/2014/main" id="{9EB4C06B-BFD6-4437-8A15-032DC6ABEF5A}"/>
                    </a:ext>
                  </a:extLst>
                </p:cNvPr>
                <p:cNvCxnSpPr>
                  <a:cxnSpLocks/>
                  <a:stCxn id="1398" idx="0"/>
                  <a:endCxn id="139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0" name="Lige forbindelse 1399">
                  <a:extLst>
                    <a:ext uri="{FF2B5EF4-FFF2-40B4-BE49-F238E27FC236}">
                      <a16:creationId xmlns:a16="http://schemas.microsoft.com/office/drawing/2014/main" id="{2235F307-4744-4CC9-A8D7-55A9F75B216C}"/>
                    </a:ext>
                  </a:extLst>
                </p:cNvPr>
                <p:cNvCxnSpPr>
                  <a:cxnSpLocks/>
                  <a:stCxn id="1398" idx="1"/>
                  <a:endCxn id="139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7" name="Gruppe 1136">
                <a:extLst>
                  <a:ext uri="{FF2B5EF4-FFF2-40B4-BE49-F238E27FC236}">
                    <a16:creationId xmlns:a16="http://schemas.microsoft.com/office/drawing/2014/main" id="{325EE618-B168-48DE-BA9B-EC00A85AC70B}"/>
                  </a:ext>
                </a:extLst>
              </p:cNvPr>
              <p:cNvGrpSpPr/>
              <p:nvPr/>
            </p:nvGrpSpPr>
            <p:grpSpPr>
              <a:xfrm>
                <a:off x="4881475" y="5182532"/>
                <a:ext cx="110215" cy="202903"/>
                <a:chOff x="1758507" y="5170209"/>
                <a:chExt cx="156925" cy="285896"/>
              </a:xfrm>
            </p:grpSpPr>
            <p:sp>
              <p:nvSpPr>
                <p:cNvPr id="1395" name="Rektangel 1394">
                  <a:extLst>
                    <a:ext uri="{FF2B5EF4-FFF2-40B4-BE49-F238E27FC236}">
                      <a16:creationId xmlns:a16="http://schemas.microsoft.com/office/drawing/2014/main" id="{B00DB222-B877-418C-AFCB-4B9ACE8C562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6" name="Lige forbindelse 1395">
                  <a:extLst>
                    <a:ext uri="{FF2B5EF4-FFF2-40B4-BE49-F238E27FC236}">
                      <a16:creationId xmlns:a16="http://schemas.microsoft.com/office/drawing/2014/main" id="{E3C22B44-0791-490E-955B-44E28647D9E1}"/>
                    </a:ext>
                  </a:extLst>
                </p:cNvPr>
                <p:cNvCxnSpPr>
                  <a:cxnSpLocks/>
                  <a:stCxn id="1395" idx="0"/>
                  <a:endCxn id="139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7" name="Lige forbindelse 1396">
                  <a:extLst>
                    <a:ext uri="{FF2B5EF4-FFF2-40B4-BE49-F238E27FC236}">
                      <a16:creationId xmlns:a16="http://schemas.microsoft.com/office/drawing/2014/main" id="{7D5FC74D-4BF6-46CA-BF0E-77626BDB4FEB}"/>
                    </a:ext>
                  </a:extLst>
                </p:cNvPr>
                <p:cNvCxnSpPr>
                  <a:cxnSpLocks/>
                  <a:stCxn id="1395" idx="1"/>
                  <a:endCxn id="139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8" name="Gruppe 1137">
                <a:extLst>
                  <a:ext uri="{FF2B5EF4-FFF2-40B4-BE49-F238E27FC236}">
                    <a16:creationId xmlns:a16="http://schemas.microsoft.com/office/drawing/2014/main" id="{102FE221-0462-41FB-AE08-270523BF9264}"/>
                  </a:ext>
                </a:extLst>
              </p:cNvPr>
              <p:cNvGrpSpPr/>
              <p:nvPr/>
            </p:nvGrpSpPr>
            <p:grpSpPr>
              <a:xfrm>
                <a:off x="5072366" y="5182532"/>
                <a:ext cx="110215" cy="202903"/>
                <a:chOff x="1758507" y="5170209"/>
                <a:chExt cx="156925" cy="285896"/>
              </a:xfrm>
            </p:grpSpPr>
            <p:sp>
              <p:nvSpPr>
                <p:cNvPr id="1392" name="Rektangel 1391">
                  <a:extLst>
                    <a:ext uri="{FF2B5EF4-FFF2-40B4-BE49-F238E27FC236}">
                      <a16:creationId xmlns:a16="http://schemas.microsoft.com/office/drawing/2014/main" id="{654D955F-6C73-4958-BE76-EB3B7D444E3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3" name="Lige forbindelse 1392">
                  <a:extLst>
                    <a:ext uri="{FF2B5EF4-FFF2-40B4-BE49-F238E27FC236}">
                      <a16:creationId xmlns:a16="http://schemas.microsoft.com/office/drawing/2014/main" id="{C7EF3906-8800-4B0D-B33D-8FB7EDD90DC3}"/>
                    </a:ext>
                  </a:extLst>
                </p:cNvPr>
                <p:cNvCxnSpPr>
                  <a:cxnSpLocks/>
                  <a:stCxn id="1392" idx="0"/>
                  <a:endCxn id="139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4" name="Lige forbindelse 1393">
                  <a:extLst>
                    <a:ext uri="{FF2B5EF4-FFF2-40B4-BE49-F238E27FC236}">
                      <a16:creationId xmlns:a16="http://schemas.microsoft.com/office/drawing/2014/main" id="{FCC50684-74FD-464A-A592-2BD8011F2E85}"/>
                    </a:ext>
                  </a:extLst>
                </p:cNvPr>
                <p:cNvCxnSpPr>
                  <a:cxnSpLocks/>
                  <a:stCxn id="1392" idx="1"/>
                  <a:endCxn id="139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9" name="Gruppe 1138">
                <a:extLst>
                  <a:ext uri="{FF2B5EF4-FFF2-40B4-BE49-F238E27FC236}">
                    <a16:creationId xmlns:a16="http://schemas.microsoft.com/office/drawing/2014/main" id="{745270F1-57E8-4335-B792-7E9377386212}"/>
                  </a:ext>
                </a:extLst>
              </p:cNvPr>
              <p:cNvGrpSpPr/>
              <p:nvPr/>
            </p:nvGrpSpPr>
            <p:grpSpPr>
              <a:xfrm>
                <a:off x="5263257" y="5182532"/>
                <a:ext cx="110215" cy="202903"/>
                <a:chOff x="1758507" y="5170209"/>
                <a:chExt cx="156925" cy="285896"/>
              </a:xfrm>
            </p:grpSpPr>
            <p:sp>
              <p:nvSpPr>
                <p:cNvPr id="1389" name="Rektangel 1388">
                  <a:extLst>
                    <a:ext uri="{FF2B5EF4-FFF2-40B4-BE49-F238E27FC236}">
                      <a16:creationId xmlns:a16="http://schemas.microsoft.com/office/drawing/2014/main" id="{3D401F5C-7176-4E5D-97EC-49188D8AA23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0" name="Lige forbindelse 1389">
                  <a:extLst>
                    <a:ext uri="{FF2B5EF4-FFF2-40B4-BE49-F238E27FC236}">
                      <a16:creationId xmlns:a16="http://schemas.microsoft.com/office/drawing/2014/main" id="{92C50227-8BB7-439A-87D1-3BF986A51D7C}"/>
                    </a:ext>
                  </a:extLst>
                </p:cNvPr>
                <p:cNvCxnSpPr>
                  <a:cxnSpLocks/>
                  <a:stCxn id="1389" idx="0"/>
                  <a:endCxn id="138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1" name="Lige forbindelse 1390">
                  <a:extLst>
                    <a:ext uri="{FF2B5EF4-FFF2-40B4-BE49-F238E27FC236}">
                      <a16:creationId xmlns:a16="http://schemas.microsoft.com/office/drawing/2014/main" id="{E2AECA9A-698B-4E17-9311-A4331049203B}"/>
                    </a:ext>
                  </a:extLst>
                </p:cNvPr>
                <p:cNvCxnSpPr>
                  <a:cxnSpLocks/>
                  <a:stCxn id="1389" idx="1"/>
                  <a:endCxn id="138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0" name="Gruppe 1139">
                <a:extLst>
                  <a:ext uri="{FF2B5EF4-FFF2-40B4-BE49-F238E27FC236}">
                    <a16:creationId xmlns:a16="http://schemas.microsoft.com/office/drawing/2014/main" id="{2176AA85-BC53-4D32-A560-E5421DEFFAD2}"/>
                  </a:ext>
                </a:extLst>
              </p:cNvPr>
              <p:cNvGrpSpPr/>
              <p:nvPr/>
            </p:nvGrpSpPr>
            <p:grpSpPr>
              <a:xfrm>
                <a:off x="5454147" y="5182532"/>
                <a:ext cx="110215" cy="202903"/>
                <a:chOff x="1758507" y="5170209"/>
                <a:chExt cx="156925" cy="285896"/>
              </a:xfrm>
            </p:grpSpPr>
            <p:sp>
              <p:nvSpPr>
                <p:cNvPr id="1386" name="Rektangel 1385">
                  <a:extLst>
                    <a:ext uri="{FF2B5EF4-FFF2-40B4-BE49-F238E27FC236}">
                      <a16:creationId xmlns:a16="http://schemas.microsoft.com/office/drawing/2014/main" id="{99735080-D9B7-4407-9EFA-E5481AF64A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7" name="Lige forbindelse 1386">
                  <a:extLst>
                    <a:ext uri="{FF2B5EF4-FFF2-40B4-BE49-F238E27FC236}">
                      <a16:creationId xmlns:a16="http://schemas.microsoft.com/office/drawing/2014/main" id="{C47F06CF-9FFD-451D-9511-67CCD71D1E18}"/>
                    </a:ext>
                  </a:extLst>
                </p:cNvPr>
                <p:cNvCxnSpPr>
                  <a:cxnSpLocks/>
                  <a:stCxn id="1386" idx="0"/>
                  <a:endCxn id="138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8" name="Lige forbindelse 1387">
                  <a:extLst>
                    <a:ext uri="{FF2B5EF4-FFF2-40B4-BE49-F238E27FC236}">
                      <a16:creationId xmlns:a16="http://schemas.microsoft.com/office/drawing/2014/main" id="{E218E285-0B0E-44E6-BAD1-CEEC5A871EF6}"/>
                    </a:ext>
                  </a:extLst>
                </p:cNvPr>
                <p:cNvCxnSpPr>
                  <a:cxnSpLocks/>
                  <a:stCxn id="1386" idx="1"/>
                  <a:endCxn id="138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1" name="Gruppe 1140">
                <a:extLst>
                  <a:ext uri="{FF2B5EF4-FFF2-40B4-BE49-F238E27FC236}">
                    <a16:creationId xmlns:a16="http://schemas.microsoft.com/office/drawing/2014/main" id="{D29529DA-BDC2-4B67-9C34-0BF86EC8186A}"/>
                  </a:ext>
                </a:extLst>
              </p:cNvPr>
              <p:cNvGrpSpPr/>
              <p:nvPr/>
            </p:nvGrpSpPr>
            <p:grpSpPr>
              <a:xfrm>
                <a:off x="5645037" y="5182532"/>
                <a:ext cx="110215" cy="202903"/>
                <a:chOff x="1758507" y="5170209"/>
                <a:chExt cx="156925" cy="285896"/>
              </a:xfrm>
            </p:grpSpPr>
            <p:sp>
              <p:nvSpPr>
                <p:cNvPr id="1383" name="Rektangel 1382">
                  <a:extLst>
                    <a:ext uri="{FF2B5EF4-FFF2-40B4-BE49-F238E27FC236}">
                      <a16:creationId xmlns:a16="http://schemas.microsoft.com/office/drawing/2014/main" id="{2545ABAA-5B56-4BBA-99B8-1716A21CA72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4" name="Lige forbindelse 1383">
                  <a:extLst>
                    <a:ext uri="{FF2B5EF4-FFF2-40B4-BE49-F238E27FC236}">
                      <a16:creationId xmlns:a16="http://schemas.microsoft.com/office/drawing/2014/main" id="{6D84AAE5-9E0D-4704-A0D6-A39321473CBF}"/>
                    </a:ext>
                  </a:extLst>
                </p:cNvPr>
                <p:cNvCxnSpPr>
                  <a:cxnSpLocks/>
                  <a:stCxn id="1383" idx="0"/>
                  <a:endCxn id="138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5" name="Lige forbindelse 1384">
                  <a:extLst>
                    <a:ext uri="{FF2B5EF4-FFF2-40B4-BE49-F238E27FC236}">
                      <a16:creationId xmlns:a16="http://schemas.microsoft.com/office/drawing/2014/main" id="{A53A1066-2AC9-4E37-9DDD-202E6E09309B}"/>
                    </a:ext>
                  </a:extLst>
                </p:cNvPr>
                <p:cNvCxnSpPr>
                  <a:cxnSpLocks/>
                  <a:stCxn id="1383" idx="1"/>
                  <a:endCxn id="138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2" name="Gruppe 1141">
                <a:extLst>
                  <a:ext uri="{FF2B5EF4-FFF2-40B4-BE49-F238E27FC236}">
                    <a16:creationId xmlns:a16="http://schemas.microsoft.com/office/drawing/2014/main" id="{DDBD305C-4DE5-4D91-B124-F4ACF8B6DA91}"/>
                  </a:ext>
                </a:extLst>
              </p:cNvPr>
              <p:cNvGrpSpPr/>
              <p:nvPr/>
            </p:nvGrpSpPr>
            <p:grpSpPr>
              <a:xfrm>
                <a:off x="5835932" y="5182532"/>
                <a:ext cx="110215" cy="202903"/>
                <a:chOff x="1758507" y="5170209"/>
                <a:chExt cx="156925" cy="285896"/>
              </a:xfrm>
            </p:grpSpPr>
            <p:sp>
              <p:nvSpPr>
                <p:cNvPr id="1380" name="Rektangel 1379">
                  <a:extLst>
                    <a:ext uri="{FF2B5EF4-FFF2-40B4-BE49-F238E27FC236}">
                      <a16:creationId xmlns:a16="http://schemas.microsoft.com/office/drawing/2014/main" id="{EE6CD71C-2F4A-47FE-9828-8199568111F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1" name="Lige forbindelse 1380">
                  <a:extLst>
                    <a:ext uri="{FF2B5EF4-FFF2-40B4-BE49-F238E27FC236}">
                      <a16:creationId xmlns:a16="http://schemas.microsoft.com/office/drawing/2014/main" id="{C78B02C0-6997-4D7B-A7F7-DC419232B46B}"/>
                    </a:ext>
                  </a:extLst>
                </p:cNvPr>
                <p:cNvCxnSpPr>
                  <a:cxnSpLocks/>
                  <a:stCxn id="1380" idx="0"/>
                  <a:endCxn id="138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2" name="Lige forbindelse 1381">
                  <a:extLst>
                    <a:ext uri="{FF2B5EF4-FFF2-40B4-BE49-F238E27FC236}">
                      <a16:creationId xmlns:a16="http://schemas.microsoft.com/office/drawing/2014/main" id="{FB544A2A-5B99-48CF-9C99-6461F57E417A}"/>
                    </a:ext>
                  </a:extLst>
                </p:cNvPr>
                <p:cNvCxnSpPr>
                  <a:cxnSpLocks/>
                  <a:stCxn id="1380" idx="1"/>
                  <a:endCxn id="138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3" name="Gruppe 1142">
                <a:extLst>
                  <a:ext uri="{FF2B5EF4-FFF2-40B4-BE49-F238E27FC236}">
                    <a16:creationId xmlns:a16="http://schemas.microsoft.com/office/drawing/2014/main" id="{9978B56A-DF82-47C8-AD3F-645894112701}"/>
                  </a:ext>
                </a:extLst>
              </p:cNvPr>
              <p:cNvGrpSpPr/>
              <p:nvPr/>
            </p:nvGrpSpPr>
            <p:grpSpPr>
              <a:xfrm>
                <a:off x="1827227" y="5428729"/>
                <a:ext cx="110215" cy="202903"/>
                <a:chOff x="1758507" y="5170209"/>
                <a:chExt cx="156925" cy="285896"/>
              </a:xfrm>
            </p:grpSpPr>
            <p:sp>
              <p:nvSpPr>
                <p:cNvPr id="1377" name="Rektangel 1376">
                  <a:extLst>
                    <a:ext uri="{FF2B5EF4-FFF2-40B4-BE49-F238E27FC236}">
                      <a16:creationId xmlns:a16="http://schemas.microsoft.com/office/drawing/2014/main" id="{D4091FA2-3CF8-449A-B505-AC7AE488BA0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8" name="Lige forbindelse 1377">
                  <a:extLst>
                    <a:ext uri="{FF2B5EF4-FFF2-40B4-BE49-F238E27FC236}">
                      <a16:creationId xmlns:a16="http://schemas.microsoft.com/office/drawing/2014/main" id="{94FF44CF-440D-416D-961E-329F9687070D}"/>
                    </a:ext>
                  </a:extLst>
                </p:cNvPr>
                <p:cNvCxnSpPr>
                  <a:cxnSpLocks/>
                  <a:stCxn id="1377" idx="0"/>
                  <a:endCxn id="137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9" name="Lige forbindelse 1378">
                  <a:extLst>
                    <a:ext uri="{FF2B5EF4-FFF2-40B4-BE49-F238E27FC236}">
                      <a16:creationId xmlns:a16="http://schemas.microsoft.com/office/drawing/2014/main" id="{1E1480A6-3E4D-4EE6-A302-45FF4A35A691}"/>
                    </a:ext>
                  </a:extLst>
                </p:cNvPr>
                <p:cNvCxnSpPr>
                  <a:cxnSpLocks/>
                  <a:stCxn id="1377" idx="1"/>
                  <a:endCxn id="137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4" name="Gruppe 1143">
                <a:extLst>
                  <a:ext uri="{FF2B5EF4-FFF2-40B4-BE49-F238E27FC236}">
                    <a16:creationId xmlns:a16="http://schemas.microsoft.com/office/drawing/2014/main" id="{9C8B8F91-2B8C-4E0C-8B65-4AF172140B0A}"/>
                  </a:ext>
                </a:extLst>
              </p:cNvPr>
              <p:cNvGrpSpPr/>
              <p:nvPr/>
            </p:nvGrpSpPr>
            <p:grpSpPr>
              <a:xfrm>
                <a:off x="2018117" y="5428729"/>
                <a:ext cx="110215" cy="202903"/>
                <a:chOff x="1758507" y="5170209"/>
                <a:chExt cx="156925" cy="285896"/>
              </a:xfrm>
            </p:grpSpPr>
            <p:sp>
              <p:nvSpPr>
                <p:cNvPr id="1374" name="Rektangel 1373">
                  <a:extLst>
                    <a:ext uri="{FF2B5EF4-FFF2-40B4-BE49-F238E27FC236}">
                      <a16:creationId xmlns:a16="http://schemas.microsoft.com/office/drawing/2014/main" id="{EF9AA947-649A-4C66-8968-809480FDFCD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5" name="Lige forbindelse 1374">
                  <a:extLst>
                    <a:ext uri="{FF2B5EF4-FFF2-40B4-BE49-F238E27FC236}">
                      <a16:creationId xmlns:a16="http://schemas.microsoft.com/office/drawing/2014/main" id="{F3970551-0F99-422C-A4F7-25591F739E36}"/>
                    </a:ext>
                  </a:extLst>
                </p:cNvPr>
                <p:cNvCxnSpPr>
                  <a:cxnSpLocks/>
                  <a:stCxn id="1374" idx="0"/>
                  <a:endCxn id="137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6" name="Lige forbindelse 1375">
                  <a:extLst>
                    <a:ext uri="{FF2B5EF4-FFF2-40B4-BE49-F238E27FC236}">
                      <a16:creationId xmlns:a16="http://schemas.microsoft.com/office/drawing/2014/main" id="{EC8CC92C-9D88-46C4-A8BF-3069204751D5}"/>
                    </a:ext>
                  </a:extLst>
                </p:cNvPr>
                <p:cNvCxnSpPr>
                  <a:cxnSpLocks/>
                  <a:stCxn id="1374" idx="1"/>
                  <a:endCxn id="137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5" name="Gruppe 1144">
                <a:extLst>
                  <a:ext uri="{FF2B5EF4-FFF2-40B4-BE49-F238E27FC236}">
                    <a16:creationId xmlns:a16="http://schemas.microsoft.com/office/drawing/2014/main" id="{4C71F9E1-5ED2-4246-98A7-F4F0DED6A69D}"/>
                  </a:ext>
                </a:extLst>
              </p:cNvPr>
              <p:cNvGrpSpPr/>
              <p:nvPr/>
            </p:nvGrpSpPr>
            <p:grpSpPr>
              <a:xfrm>
                <a:off x="2209008" y="5428729"/>
                <a:ext cx="110215" cy="202903"/>
                <a:chOff x="1758507" y="5170209"/>
                <a:chExt cx="156925" cy="285896"/>
              </a:xfrm>
            </p:grpSpPr>
            <p:sp>
              <p:nvSpPr>
                <p:cNvPr id="1371" name="Rektangel 1370">
                  <a:extLst>
                    <a:ext uri="{FF2B5EF4-FFF2-40B4-BE49-F238E27FC236}">
                      <a16:creationId xmlns:a16="http://schemas.microsoft.com/office/drawing/2014/main" id="{A150050E-0FCB-40C1-8B20-3F976DADC63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2" name="Lige forbindelse 1371">
                  <a:extLst>
                    <a:ext uri="{FF2B5EF4-FFF2-40B4-BE49-F238E27FC236}">
                      <a16:creationId xmlns:a16="http://schemas.microsoft.com/office/drawing/2014/main" id="{C54E0F15-F00F-4894-9F72-420A3C0708BB}"/>
                    </a:ext>
                  </a:extLst>
                </p:cNvPr>
                <p:cNvCxnSpPr>
                  <a:cxnSpLocks/>
                  <a:stCxn id="1371" idx="0"/>
                  <a:endCxn id="137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3" name="Lige forbindelse 1372">
                  <a:extLst>
                    <a:ext uri="{FF2B5EF4-FFF2-40B4-BE49-F238E27FC236}">
                      <a16:creationId xmlns:a16="http://schemas.microsoft.com/office/drawing/2014/main" id="{7E924D2F-29EA-43D7-A263-501025DDDDC5}"/>
                    </a:ext>
                  </a:extLst>
                </p:cNvPr>
                <p:cNvCxnSpPr>
                  <a:cxnSpLocks/>
                  <a:stCxn id="1371" idx="1"/>
                  <a:endCxn id="137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6" name="Gruppe 1145">
                <a:extLst>
                  <a:ext uri="{FF2B5EF4-FFF2-40B4-BE49-F238E27FC236}">
                    <a16:creationId xmlns:a16="http://schemas.microsoft.com/office/drawing/2014/main" id="{5E2B6AAD-1A09-4C97-9234-281AB6101609}"/>
                  </a:ext>
                </a:extLst>
              </p:cNvPr>
              <p:cNvGrpSpPr/>
              <p:nvPr/>
            </p:nvGrpSpPr>
            <p:grpSpPr>
              <a:xfrm>
                <a:off x="2399898" y="5428729"/>
                <a:ext cx="110215" cy="202903"/>
                <a:chOff x="1758507" y="5170209"/>
                <a:chExt cx="156925" cy="285896"/>
              </a:xfrm>
            </p:grpSpPr>
            <p:sp>
              <p:nvSpPr>
                <p:cNvPr id="1368" name="Rektangel 1367">
                  <a:extLst>
                    <a:ext uri="{FF2B5EF4-FFF2-40B4-BE49-F238E27FC236}">
                      <a16:creationId xmlns:a16="http://schemas.microsoft.com/office/drawing/2014/main" id="{9E11F393-0639-4C29-ACCF-F2EFEA218EC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9" name="Lige forbindelse 1368">
                  <a:extLst>
                    <a:ext uri="{FF2B5EF4-FFF2-40B4-BE49-F238E27FC236}">
                      <a16:creationId xmlns:a16="http://schemas.microsoft.com/office/drawing/2014/main" id="{476958E9-B4F8-4B72-AD3D-F0C0FC4CBB8E}"/>
                    </a:ext>
                  </a:extLst>
                </p:cNvPr>
                <p:cNvCxnSpPr>
                  <a:cxnSpLocks/>
                  <a:stCxn id="1368" idx="0"/>
                  <a:endCxn id="136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0" name="Lige forbindelse 1369">
                  <a:extLst>
                    <a:ext uri="{FF2B5EF4-FFF2-40B4-BE49-F238E27FC236}">
                      <a16:creationId xmlns:a16="http://schemas.microsoft.com/office/drawing/2014/main" id="{19A4570C-D192-4D99-BFA8-949BB2A4D11D}"/>
                    </a:ext>
                  </a:extLst>
                </p:cNvPr>
                <p:cNvCxnSpPr>
                  <a:cxnSpLocks/>
                  <a:stCxn id="1368" idx="1"/>
                  <a:endCxn id="136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7" name="Gruppe 1146">
                <a:extLst>
                  <a:ext uri="{FF2B5EF4-FFF2-40B4-BE49-F238E27FC236}">
                    <a16:creationId xmlns:a16="http://schemas.microsoft.com/office/drawing/2014/main" id="{991B778E-260E-4C65-BFB4-953EE393B141}"/>
                  </a:ext>
                </a:extLst>
              </p:cNvPr>
              <p:cNvGrpSpPr/>
              <p:nvPr/>
            </p:nvGrpSpPr>
            <p:grpSpPr>
              <a:xfrm>
                <a:off x="2590789" y="5428729"/>
                <a:ext cx="110215" cy="202903"/>
                <a:chOff x="1758507" y="5170209"/>
                <a:chExt cx="156925" cy="285896"/>
              </a:xfrm>
            </p:grpSpPr>
            <p:sp>
              <p:nvSpPr>
                <p:cNvPr id="1365" name="Rektangel 1364">
                  <a:extLst>
                    <a:ext uri="{FF2B5EF4-FFF2-40B4-BE49-F238E27FC236}">
                      <a16:creationId xmlns:a16="http://schemas.microsoft.com/office/drawing/2014/main" id="{C187E723-4737-48E4-AD46-7134427DAD7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6" name="Lige forbindelse 1365">
                  <a:extLst>
                    <a:ext uri="{FF2B5EF4-FFF2-40B4-BE49-F238E27FC236}">
                      <a16:creationId xmlns:a16="http://schemas.microsoft.com/office/drawing/2014/main" id="{AB2AB432-550E-4996-855A-467A10F08B84}"/>
                    </a:ext>
                  </a:extLst>
                </p:cNvPr>
                <p:cNvCxnSpPr>
                  <a:cxnSpLocks/>
                  <a:stCxn id="1365" idx="0"/>
                  <a:endCxn id="136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7" name="Lige forbindelse 1366">
                  <a:extLst>
                    <a:ext uri="{FF2B5EF4-FFF2-40B4-BE49-F238E27FC236}">
                      <a16:creationId xmlns:a16="http://schemas.microsoft.com/office/drawing/2014/main" id="{9A2AE9FE-E208-4165-B2FD-B4169B9FC6CD}"/>
                    </a:ext>
                  </a:extLst>
                </p:cNvPr>
                <p:cNvCxnSpPr>
                  <a:cxnSpLocks/>
                  <a:stCxn id="1365" idx="1"/>
                  <a:endCxn id="136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8" name="Gruppe 1147">
                <a:extLst>
                  <a:ext uri="{FF2B5EF4-FFF2-40B4-BE49-F238E27FC236}">
                    <a16:creationId xmlns:a16="http://schemas.microsoft.com/office/drawing/2014/main" id="{B922086A-99AD-4CF3-AAF3-CE28455663D1}"/>
                  </a:ext>
                </a:extLst>
              </p:cNvPr>
              <p:cNvGrpSpPr/>
              <p:nvPr/>
            </p:nvGrpSpPr>
            <p:grpSpPr>
              <a:xfrm>
                <a:off x="2781680" y="5428729"/>
                <a:ext cx="110215" cy="202903"/>
                <a:chOff x="1758507" y="5170209"/>
                <a:chExt cx="156925" cy="285896"/>
              </a:xfrm>
            </p:grpSpPr>
            <p:sp>
              <p:nvSpPr>
                <p:cNvPr id="1362" name="Rektangel 1361">
                  <a:extLst>
                    <a:ext uri="{FF2B5EF4-FFF2-40B4-BE49-F238E27FC236}">
                      <a16:creationId xmlns:a16="http://schemas.microsoft.com/office/drawing/2014/main" id="{81720B9F-A6AB-4E39-9735-0DDCE705D86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3" name="Lige forbindelse 1362">
                  <a:extLst>
                    <a:ext uri="{FF2B5EF4-FFF2-40B4-BE49-F238E27FC236}">
                      <a16:creationId xmlns:a16="http://schemas.microsoft.com/office/drawing/2014/main" id="{5112381A-3817-46FA-8D80-F727C1BA7BA5}"/>
                    </a:ext>
                  </a:extLst>
                </p:cNvPr>
                <p:cNvCxnSpPr>
                  <a:cxnSpLocks/>
                  <a:stCxn id="1362" idx="0"/>
                  <a:endCxn id="136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4" name="Lige forbindelse 1363">
                  <a:extLst>
                    <a:ext uri="{FF2B5EF4-FFF2-40B4-BE49-F238E27FC236}">
                      <a16:creationId xmlns:a16="http://schemas.microsoft.com/office/drawing/2014/main" id="{B31AF979-7572-422C-8DB9-64202CCBC3D8}"/>
                    </a:ext>
                  </a:extLst>
                </p:cNvPr>
                <p:cNvCxnSpPr>
                  <a:cxnSpLocks/>
                  <a:stCxn id="1362" idx="1"/>
                  <a:endCxn id="136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9" name="Gruppe 1148">
                <a:extLst>
                  <a:ext uri="{FF2B5EF4-FFF2-40B4-BE49-F238E27FC236}">
                    <a16:creationId xmlns:a16="http://schemas.microsoft.com/office/drawing/2014/main" id="{6B62459F-7CB9-4DEB-AD06-B403E6D37B08}"/>
                  </a:ext>
                </a:extLst>
              </p:cNvPr>
              <p:cNvGrpSpPr/>
              <p:nvPr/>
            </p:nvGrpSpPr>
            <p:grpSpPr>
              <a:xfrm>
                <a:off x="2972570" y="5428729"/>
                <a:ext cx="110215" cy="202903"/>
                <a:chOff x="1758507" y="5170209"/>
                <a:chExt cx="156925" cy="285896"/>
              </a:xfrm>
            </p:grpSpPr>
            <p:sp>
              <p:nvSpPr>
                <p:cNvPr id="1359" name="Rektangel 1358">
                  <a:extLst>
                    <a:ext uri="{FF2B5EF4-FFF2-40B4-BE49-F238E27FC236}">
                      <a16:creationId xmlns:a16="http://schemas.microsoft.com/office/drawing/2014/main" id="{6D099730-3FE2-4DB9-B544-1A870BFBF98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0" name="Lige forbindelse 1359">
                  <a:extLst>
                    <a:ext uri="{FF2B5EF4-FFF2-40B4-BE49-F238E27FC236}">
                      <a16:creationId xmlns:a16="http://schemas.microsoft.com/office/drawing/2014/main" id="{EE9608A7-024B-476F-B61C-7BC607511D9E}"/>
                    </a:ext>
                  </a:extLst>
                </p:cNvPr>
                <p:cNvCxnSpPr>
                  <a:cxnSpLocks/>
                  <a:stCxn id="1359" idx="0"/>
                  <a:endCxn id="135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1" name="Lige forbindelse 1360">
                  <a:extLst>
                    <a:ext uri="{FF2B5EF4-FFF2-40B4-BE49-F238E27FC236}">
                      <a16:creationId xmlns:a16="http://schemas.microsoft.com/office/drawing/2014/main" id="{71EDF0C9-3F81-41C3-9F00-25F2A4AA8349}"/>
                    </a:ext>
                  </a:extLst>
                </p:cNvPr>
                <p:cNvCxnSpPr>
                  <a:cxnSpLocks/>
                  <a:stCxn id="1359" idx="1"/>
                  <a:endCxn id="135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0" name="Gruppe 1149">
                <a:extLst>
                  <a:ext uri="{FF2B5EF4-FFF2-40B4-BE49-F238E27FC236}">
                    <a16:creationId xmlns:a16="http://schemas.microsoft.com/office/drawing/2014/main" id="{9D6FC104-2594-4361-AFB7-FDFC2A8C7FEC}"/>
                  </a:ext>
                </a:extLst>
              </p:cNvPr>
              <p:cNvGrpSpPr/>
              <p:nvPr/>
            </p:nvGrpSpPr>
            <p:grpSpPr>
              <a:xfrm>
                <a:off x="3163460" y="5428729"/>
                <a:ext cx="110215" cy="202903"/>
                <a:chOff x="1758507" y="5170209"/>
                <a:chExt cx="156925" cy="285896"/>
              </a:xfrm>
            </p:grpSpPr>
            <p:sp>
              <p:nvSpPr>
                <p:cNvPr id="1356" name="Rektangel 1355">
                  <a:extLst>
                    <a:ext uri="{FF2B5EF4-FFF2-40B4-BE49-F238E27FC236}">
                      <a16:creationId xmlns:a16="http://schemas.microsoft.com/office/drawing/2014/main" id="{A5DFA534-F0CF-47AB-A514-A95228AB02F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7" name="Lige forbindelse 1356">
                  <a:extLst>
                    <a:ext uri="{FF2B5EF4-FFF2-40B4-BE49-F238E27FC236}">
                      <a16:creationId xmlns:a16="http://schemas.microsoft.com/office/drawing/2014/main" id="{203BED39-A0EC-4E88-9891-247C60E51DBB}"/>
                    </a:ext>
                  </a:extLst>
                </p:cNvPr>
                <p:cNvCxnSpPr>
                  <a:cxnSpLocks/>
                  <a:stCxn id="1356" idx="0"/>
                  <a:endCxn id="135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8" name="Lige forbindelse 1357">
                  <a:extLst>
                    <a:ext uri="{FF2B5EF4-FFF2-40B4-BE49-F238E27FC236}">
                      <a16:creationId xmlns:a16="http://schemas.microsoft.com/office/drawing/2014/main" id="{EB36BA11-B8AA-49DC-95D2-A5BF35C1C2A1}"/>
                    </a:ext>
                  </a:extLst>
                </p:cNvPr>
                <p:cNvCxnSpPr>
                  <a:cxnSpLocks/>
                  <a:stCxn id="1356" idx="1"/>
                  <a:endCxn id="135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1" name="Gruppe 1150">
                <a:extLst>
                  <a:ext uri="{FF2B5EF4-FFF2-40B4-BE49-F238E27FC236}">
                    <a16:creationId xmlns:a16="http://schemas.microsoft.com/office/drawing/2014/main" id="{FA711DC3-A4DC-4B83-B90F-D2F4A59DCFDF}"/>
                  </a:ext>
                </a:extLst>
              </p:cNvPr>
              <p:cNvGrpSpPr/>
              <p:nvPr/>
            </p:nvGrpSpPr>
            <p:grpSpPr>
              <a:xfrm>
                <a:off x="3354351" y="5428729"/>
                <a:ext cx="110215" cy="202903"/>
                <a:chOff x="1758507" y="5170209"/>
                <a:chExt cx="156925" cy="285896"/>
              </a:xfrm>
            </p:grpSpPr>
            <p:sp>
              <p:nvSpPr>
                <p:cNvPr id="1353" name="Rektangel 1352">
                  <a:extLst>
                    <a:ext uri="{FF2B5EF4-FFF2-40B4-BE49-F238E27FC236}">
                      <a16:creationId xmlns:a16="http://schemas.microsoft.com/office/drawing/2014/main" id="{5CEF0FD1-FD87-4497-8CAE-B53DE5204FA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4" name="Lige forbindelse 1353">
                  <a:extLst>
                    <a:ext uri="{FF2B5EF4-FFF2-40B4-BE49-F238E27FC236}">
                      <a16:creationId xmlns:a16="http://schemas.microsoft.com/office/drawing/2014/main" id="{DB61C668-EBDC-49DB-BA13-47DBD5436748}"/>
                    </a:ext>
                  </a:extLst>
                </p:cNvPr>
                <p:cNvCxnSpPr>
                  <a:cxnSpLocks/>
                  <a:stCxn id="1353" idx="0"/>
                  <a:endCxn id="135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5" name="Lige forbindelse 1354">
                  <a:extLst>
                    <a:ext uri="{FF2B5EF4-FFF2-40B4-BE49-F238E27FC236}">
                      <a16:creationId xmlns:a16="http://schemas.microsoft.com/office/drawing/2014/main" id="{2DB16A33-F850-4E5E-8FD4-E6E19B577B98}"/>
                    </a:ext>
                  </a:extLst>
                </p:cNvPr>
                <p:cNvCxnSpPr>
                  <a:cxnSpLocks/>
                  <a:stCxn id="1353" idx="1"/>
                  <a:endCxn id="135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2" name="Gruppe 1151">
                <a:extLst>
                  <a:ext uri="{FF2B5EF4-FFF2-40B4-BE49-F238E27FC236}">
                    <a16:creationId xmlns:a16="http://schemas.microsoft.com/office/drawing/2014/main" id="{45293454-79CF-4C0E-A050-CA7D78F7D3E9}"/>
                  </a:ext>
                </a:extLst>
              </p:cNvPr>
              <p:cNvGrpSpPr/>
              <p:nvPr/>
            </p:nvGrpSpPr>
            <p:grpSpPr>
              <a:xfrm>
                <a:off x="3545241" y="5428729"/>
                <a:ext cx="110215" cy="202903"/>
                <a:chOff x="1758507" y="5170209"/>
                <a:chExt cx="156925" cy="285896"/>
              </a:xfrm>
            </p:grpSpPr>
            <p:sp>
              <p:nvSpPr>
                <p:cNvPr id="1350" name="Rektangel 1349">
                  <a:extLst>
                    <a:ext uri="{FF2B5EF4-FFF2-40B4-BE49-F238E27FC236}">
                      <a16:creationId xmlns:a16="http://schemas.microsoft.com/office/drawing/2014/main" id="{F4A4CC9D-5011-4810-B080-5002F4FC0C9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1" name="Lige forbindelse 1350">
                  <a:extLst>
                    <a:ext uri="{FF2B5EF4-FFF2-40B4-BE49-F238E27FC236}">
                      <a16:creationId xmlns:a16="http://schemas.microsoft.com/office/drawing/2014/main" id="{55D2A9A1-2432-4B55-BAA8-ACFAEE66E662}"/>
                    </a:ext>
                  </a:extLst>
                </p:cNvPr>
                <p:cNvCxnSpPr>
                  <a:cxnSpLocks/>
                  <a:stCxn id="1350" idx="0"/>
                  <a:endCxn id="135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2" name="Lige forbindelse 1351">
                  <a:extLst>
                    <a:ext uri="{FF2B5EF4-FFF2-40B4-BE49-F238E27FC236}">
                      <a16:creationId xmlns:a16="http://schemas.microsoft.com/office/drawing/2014/main" id="{E2CEF4E5-3440-4EFD-B248-53CA142BE5A0}"/>
                    </a:ext>
                  </a:extLst>
                </p:cNvPr>
                <p:cNvCxnSpPr>
                  <a:cxnSpLocks/>
                  <a:stCxn id="1350" idx="1"/>
                  <a:endCxn id="135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3" name="Gruppe 1152">
                <a:extLst>
                  <a:ext uri="{FF2B5EF4-FFF2-40B4-BE49-F238E27FC236}">
                    <a16:creationId xmlns:a16="http://schemas.microsoft.com/office/drawing/2014/main" id="{EBD0AC79-827B-4F15-80EF-AB59886DA3E2}"/>
                  </a:ext>
                </a:extLst>
              </p:cNvPr>
              <p:cNvGrpSpPr/>
              <p:nvPr/>
            </p:nvGrpSpPr>
            <p:grpSpPr>
              <a:xfrm>
                <a:off x="3736132" y="5428729"/>
                <a:ext cx="110215" cy="202903"/>
                <a:chOff x="1758507" y="5170209"/>
                <a:chExt cx="156925" cy="285896"/>
              </a:xfrm>
            </p:grpSpPr>
            <p:sp>
              <p:nvSpPr>
                <p:cNvPr id="1347" name="Rektangel 1346">
                  <a:extLst>
                    <a:ext uri="{FF2B5EF4-FFF2-40B4-BE49-F238E27FC236}">
                      <a16:creationId xmlns:a16="http://schemas.microsoft.com/office/drawing/2014/main" id="{2FD8866E-98D4-407E-A952-E0C040D8B40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8" name="Lige forbindelse 1347">
                  <a:extLst>
                    <a:ext uri="{FF2B5EF4-FFF2-40B4-BE49-F238E27FC236}">
                      <a16:creationId xmlns:a16="http://schemas.microsoft.com/office/drawing/2014/main" id="{6252E0D7-E18B-497F-A3C6-15AFD8FB4D86}"/>
                    </a:ext>
                  </a:extLst>
                </p:cNvPr>
                <p:cNvCxnSpPr>
                  <a:cxnSpLocks/>
                  <a:stCxn id="1347" idx="0"/>
                  <a:endCxn id="134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9" name="Lige forbindelse 1348">
                  <a:extLst>
                    <a:ext uri="{FF2B5EF4-FFF2-40B4-BE49-F238E27FC236}">
                      <a16:creationId xmlns:a16="http://schemas.microsoft.com/office/drawing/2014/main" id="{8FAB6378-B1CF-4FB5-9B0B-C9A0058AA925}"/>
                    </a:ext>
                  </a:extLst>
                </p:cNvPr>
                <p:cNvCxnSpPr>
                  <a:cxnSpLocks/>
                  <a:stCxn id="1347" idx="1"/>
                  <a:endCxn id="134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4" name="Gruppe 1153">
                <a:extLst>
                  <a:ext uri="{FF2B5EF4-FFF2-40B4-BE49-F238E27FC236}">
                    <a16:creationId xmlns:a16="http://schemas.microsoft.com/office/drawing/2014/main" id="{2903E009-9C6C-49E1-BA1A-25C20C2A6279}"/>
                  </a:ext>
                </a:extLst>
              </p:cNvPr>
              <p:cNvGrpSpPr/>
              <p:nvPr/>
            </p:nvGrpSpPr>
            <p:grpSpPr>
              <a:xfrm>
                <a:off x="3927023" y="5428729"/>
                <a:ext cx="110215" cy="202903"/>
                <a:chOff x="1758507" y="5170209"/>
                <a:chExt cx="156925" cy="285896"/>
              </a:xfrm>
            </p:grpSpPr>
            <p:sp>
              <p:nvSpPr>
                <p:cNvPr id="1344" name="Rektangel 1343">
                  <a:extLst>
                    <a:ext uri="{FF2B5EF4-FFF2-40B4-BE49-F238E27FC236}">
                      <a16:creationId xmlns:a16="http://schemas.microsoft.com/office/drawing/2014/main" id="{3D4F1BC0-D76E-4877-B19C-EAFF2504A7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5" name="Lige forbindelse 1344">
                  <a:extLst>
                    <a:ext uri="{FF2B5EF4-FFF2-40B4-BE49-F238E27FC236}">
                      <a16:creationId xmlns:a16="http://schemas.microsoft.com/office/drawing/2014/main" id="{B7FB3B0A-CD9E-4C06-8D45-2C8B57C82689}"/>
                    </a:ext>
                  </a:extLst>
                </p:cNvPr>
                <p:cNvCxnSpPr>
                  <a:cxnSpLocks/>
                  <a:stCxn id="1344" idx="0"/>
                  <a:endCxn id="134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6" name="Lige forbindelse 1345">
                  <a:extLst>
                    <a:ext uri="{FF2B5EF4-FFF2-40B4-BE49-F238E27FC236}">
                      <a16:creationId xmlns:a16="http://schemas.microsoft.com/office/drawing/2014/main" id="{C6FBB14B-439B-4481-8E3C-B059C124BF46}"/>
                    </a:ext>
                  </a:extLst>
                </p:cNvPr>
                <p:cNvCxnSpPr>
                  <a:cxnSpLocks/>
                  <a:stCxn id="1344" idx="1"/>
                  <a:endCxn id="134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5" name="Gruppe 1154">
                <a:extLst>
                  <a:ext uri="{FF2B5EF4-FFF2-40B4-BE49-F238E27FC236}">
                    <a16:creationId xmlns:a16="http://schemas.microsoft.com/office/drawing/2014/main" id="{238ADFD6-65E3-45F8-A613-68B37305D684}"/>
                  </a:ext>
                </a:extLst>
              </p:cNvPr>
              <p:cNvGrpSpPr/>
              <p:nvPr/>
            </p:nvGrpSpPr>
            <p:grpSpPr>
              <a:xfrm>
                <a:off x="4117913" y="5428729"/>
                <a:ext cx="110215" cy="202903"/>
                <a:chOff x="1758507" y="5170209"/>
                <a:chExt cx="156925" cy="285896"/>
              </a:xfrm>
            </p:grpSpPr>
            <p:sp>
              <p:nvSpPr>
                <p:cNvPr id="1341" name="Rektangel 1340">
                  <a:extLst>
                    <a:ext uri="{FF2B5EF4-FFF2-40B4-BE49-F238E27FC236}">
                      <a16:creationId xmlns:a16="http://schemas.microsoft.com/office/drawing/2014/main" id="{C300EFB8-8EA1-4FA8-9498-4A5D13DCA58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2" name="Lige forbindelse 1341">
                  <a:extLst>
                    <a:ext uri="{FF2B5EF4-FFF2-40B4-BE49-F238E27FC236}">
                      <a16:creationId xmlns:a16="http://schemas.microsoft.com/office/drawing/2014/main" id="{962AC972-41CC-47D0-A585-FD8382A91EF8}"/>
                    </a:ext>
                  </a:extLst>
                </p:cNvPr>
                <p:cNvCxnSpPr>
                  <a:cxnSpLocks/>
                  <a:stCxn id="1341" idx="0"/>
                  <a:endCxn id="134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3" name="Lige forbindelse 1342">
                  <a:extLst>
                    <a:ext uri="{FF2B5EF4-FFF2-40B4-BE49-F238E27FC236}">
                      <a16:creationId xmlns:a16="http://schemas.microsoft.com/office/drawing/2014/main" id="{1E98EFD1-91EC-4E61-95BC-560083C9EC8C}"/>
                    </a:ext>
                  </a:extLst>
                </p:cNvPr>
                <p:cNvCxnSpPr>
                  <a:cxnSpLocks/>
                  <a:stCxn id="1341" idx="1"/>
                  <a:endCxn id="134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6" name="Gruppe 1155">
                <a:extLst>
                  <a:ext uri="{FF2B5EF4-FFF2-40B4-BE49-F238E27FC236}">
                    <a16:creationId xmlns:a16="http://schemas.microsoft.com/office/drawing/2014/main" id="{688D1002-53DB-43C8-8456-82F994096A2D}"/>
                  </a:ext>
                </a:extLst>
              </p:cNvPr>
              <p:cNvGrpSpPr/>
              <p:nvPr/>
            </p:nvGrpSpPr>
            <p:grpSpPr>
              <a:xfrm>
                <a:off x="4308804" y="5428729"/>
                <a:ext cx="110215" cy="202903"/>
                <a:chOff x="1758507" y="5170209"/>
                <a:chExt cx="156925" cy="285896"/>
              </a:xfrm>
            </p:grpSpPr>
            <p:sp>
              <p:nvSpPr>
                <p:cNvPr id="1338" name="Rektangel 1337">
                  <a:extLst>
                    <a:ext uri="{FF2B5EF4-FFF2-40B4-BE49-F238E27FC236}">
                      <a16:creationId xmlns:a16="http://schemas.microsoft.com/office/drawing/2014/main" id="{643004A8-D33E-4F51-9CF4-20AD7592D47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9" name="Lige forbindelse 1338">
                  <a:extLst>
                    <a:ext uri="{FF2B5EF4-FFF2-40B4-BE49-F238E27FC236}">
                      <a16:creationId xmlns:a16="http://schemas.microsoft.com/office/drawing/2014/main" id="{FDD28C3A-A292-44F0-8EB8-62AD7C72772A}"/>
                    </a:ext>
                  </a:extLst>
                </p:cNvPr>
                <p:cNvCxnSpPr>
                  <a:cxnSpLocks/>
                  <a:stCxn id="1338" idx="0"/>
                  <a:endCxn id="133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0" name="Lige forbindelse 1339">
                  <a:extLst>
                    <a:ext uri="{FF2B5EF4-FFF2-40B4-BE49-F238E27FC236}">
                      <a16:creationId xmlns:a16="http://schemas.microsoft.com/office/drawing/2014/main" id="{FF242F9B-3454-49A0-8016-7CCFC7722E69}"/>
                    </a:ext>
                  </a:extLst>
                </p:cNvPr>
                <p:cNvCxnSpPr>
                  <a:cxnSpLocks/>
                  <a:stCxn id="1338" idx="1"/>
                  <a:endCxn id="133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7" name="Gruppe 1156">
                <a:extLst>
                  <a:ext uri="{FF2B5EF4-FFF2-40B4-BE49-F238E27FC236}">
                    <a16:creationId xmlns:a16="http://schemas.microsoft.com/office/drawing/2014/main" id="{F5A45F7F-8281-477A-9F15-ED7DBB350505}"/>
                  </a:ext>
                </a:extLst>
              </p:cNvPr>
              <p:cNvGrpSpPr/>
              <p:nvPr/>
            </p:nvGrpSpPr>
            <p:grpSpPr>
              <a:xfrm>
                <a:off x="4499694" y="5428729"/>
                <a:ext cx="110215" cy="202903"/>
                <a:chOff x="1758507" y="5170209"/>
                <a:chExt cx="156925" cy="285896"/>
              </a:xfrm>
            </p:grpSpPr>
            <p:sp>
              <p:nvSpPr>
                <p:cNvPr id="1335" name="Rektangel 1334">
                  <a:extLst>
                    <a:ext uri="{FF2B5EF4-FFF2-40B4-BE49-F238E27FC236}">
                      <a16:creationId xmlns:a16="http://schemas.microsoft.com/office/drawing/2014/main" id="{53BBCCF6-DC08-4877-A4EA-57BD93D2EDD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6" name="Lige forbindelse 1335">
                  <a:extLst>
                    <a:ext uri="{FF2B5EF4-FFF2-40B4-BE49-F238E27FC236}">
                      <a16:creationId xmlns:a16="http://schemas.microsoft.com/office/drawing/2014/main" id="{0469CE58-B171-49FB-9E8E-D54AA3CEBC5C}"/>
                    </a:ext>
                  </a:extLst>
                </p:cNvPr>
                <p:cNvCxnSpPr>
                  <a:cxnSpLocks/>
                  <a:stCxn id="1335" idx="0"/>
                  <a:endCxn id="133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7" name="Lige forbindelse 1336">
                  <a:extLst>
                    <a:ext uri="{FF2B5EF4-FFF2-40B4-BE49-F238E27FC236}">
                      <a16:creationId xmlns:a16="http://schemas.microsoft.com/office/drawing/2014/main" id="{17FEE155-4E6F-4726-B205-E97398912072}"/>
                    </a:ext>
                  </a:extLst>
                </p:cNvPr>
                <p:cNvCxnSpPr>
                  <a:cxnSpLocks/>
                  <a:stCxn id="1335" idx="1"/>
                  <a:endCxn id="133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8" name="Gruppe 1157">
                <a:extLst>
                  <a:ext uri="{FF2B5EF4-FFF2-40B4-BE49-F238E27FC236}">
                    <a16:creationId xmlns:a16="http://schemas.microsoft.com/office/drawing/2014/main" id="{1ED9FB21-AD1F-4252-AF88-F02197B43428}"/>
                  </a:ext>
                </a:extLst>
              </p:cNvPr>
              <p:cNvGrpSpPr/>
              <p:nvPr/>
            </p:nvGrpSpPr>
            <p:grpSpPr>
              <a:xfrm>
                <a:off x="4690585" y="5428729"/>
                <a:ext cx="110215" cy="202903"/>
                <a:chOff x="1758507" y="5170209"/>
                <a:chExt cx="156925" cy="285896"/>
              </a:xfrm>
            </p:grpSpPr>
            <p:sp>
              <p:nvSpPr>
                <p:cNvPr id="1332" name="Rektangel 1331">
                  <a:extLst>
                    <a:ext uri="{FF2B5EF4-FFF2-40B4-BE49-F238E27FC236}">
                      <a16:creationId xmlns:a16="http://schemas.microsoft.com/office/drawing/2014/main" id="{5B725534-4369-4499-AA9E-20457A1ADC3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3" name="Lige forbindelse 1332">
                  <a:extLst>
                    <a:ext uri="{FF2B5EF4-FFF2-40B4-BE49-F238E27FC236}">
                      <a16:creationId xmlns:a16="http://schemas.microsoft.com/office/drawing/2014/main" id="{F0BC8CE7-847E-4D94-8BEF-1B3FB39DF427}"/>
                    </a:ext>
                  </a:extLst>
                </p:cNvPr>
                <p:cNvCxnSpPr>
                  <a:cxnSpLocks/>
                  <a:stCxn id="1332" idx="0"/>
                  <a:endCxn id="133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4" name="Lige forbindelse 1333">
                  <a:extLst>
                    <a:ext uri="{FF2B5EF4-FFF2-40B4-BE49-F238E27FC236}">
                      <a16:creationId xmlns:a16="http://schemas.microsoft.com/office/drawing/2014/main" id="{CCE4F77C-8080-49A9-BABB-F43DB1A89F68}"/>
                    </a:ext>
                  </a:extLst>
                </p:cNvPr>
                <p:cNvCxnSpPr>
                  <a:cxnSpLocks/>
                  <a:stCxn id="1332" idx="1"/>
                  <a:endCxn id="133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9" name="Gruppe 1158">
                <a:extLst>
                  <a:ext uri="{FF2B5EF4-FFF2-40B4-BE49-F238E27FC236}">
                    <a16:creationId xmlns:a16="http://schemas.microsoft.com/office/drawing/2014/main" id="{1EE56D0B-1388-4985-8DBA-A430FB71DEC6}"/>
                  </a:ext>
                </a:extLst>
              </p:cNvPr>
              <p:cNvGrpSpPr/>
              <p:nvPr/>
            </p:nvGrpSpPr>
            <p:grpSpPr>
              <a:xfrm>
                <a:off x="4881475" y="5428729"/>
                <a:ext cx="110215" cy="202903"/>
                <a:chOff x="1758507" y="5170209"/>
                <a:chExt cx="156925" cy="285896"/>
              </a:xfrm>
            </p:grpSpPr>
            <p:sp>
              <p:nvSpPr>
                <p:cNvPr id="1329" name="Rektangel 1328">
                  <a:extLst>
                    <a:ext uri="{FF2B5EF4-FFF2-40B4-BE49-F238E27FC236}">
                      <a16:creationId xmlns:a16="http://schemas.microsoft.com/office/drawing/2014/main" id="{9C14612E-7D8D-4066-BADD-77CCE5ECE0C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0" name="Lige forbindelse 1329">
                  <a:extLst>
                    <a:ext uri="{FF2B5EF4-FFF2-40B4-BE49-F238E27FC236}">
                      <a16:creationId xmlns:a16="http://schemas.microsoft.com/office/drawing/2014/main" id="{0344DFF7-F61C-41DB-812F-8BA2353E1FF3}"/>
                    </a:ext>
                  </a:extLst>
                </p:cNvPr>
                <p:cNvCxnSpPr>
                  <a:cxnSpLocks/>
                  <a:stCxn id="1329" idx="0"/>
                  <a:endCxn id="132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1" name="Lige forbindelse 1330">
                  <a:extLst>
                    <a:ext uri="{FF2B5EF4-FFF2-40B4-BE49-F238E27FC236}">
                      <a16:creationId xmlns:a16="http://schemas.microsoft.com/office/drawing/2014/main" id="{EF76EA14-436C-4F60-96FE-A49E00B48F15}"/>
                    </a:ext>
                  </a:extLst>
                </p:cNvPr>
                <p:cNvCxnSpPr>
                  <a:cxnSpLocks/>
                  <a:stCxn id="1329" idx="1"/>
                  <a:endCxn id="132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0" name="Gruppe 1159">
                <a:extLst>
                  <a:ext uri="{FF2B5EF4-FFF2-40B4-BE49-F238E27FC236}">
                    <a16:creationId xmlns:a16="http://schemas.microsoft.com/office/drawing/2014/main" id="{9EE02EA6-EBBC-43CC-B102-FFD2324D556B}"/>
                  </a:ext>
                </a:extLst>
              </p:cNvPr>
              <p:cNvGrpSpPr/>
              <p:nvPr/>
            </p:nvGrpSpPr>
            <p:grpSpPr>
              <a:xfrm>
                <a:off x="5072366" y="5428729"/>
                <a:ext cx="110215" cy="202903"/>
                <a:chOff x="1758507" y="5170209"/>
                <a:chExt cx="156925" cy="285896"/>
              </a:xfrm>
            </p:grpSpPr>
            <p:sp>
              <p:nvSpPr>
                <p:cNvPr id="1326" name="Rektangel 1325">
                  <a:extLst>
                    <a:ext uri="{FF2B5EF4-FFF2-40B4-BE49-F238E27FC236}">
                      <a16:creationId xmlns:a16="http://schemas.microsoft.com/office/drawing/2014/main" id="{B2B8F26B-BF83-453A-8129-64FFA4257A9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7" name="Lige forbindelse 1326">
                  <a:extLst>
                    <a:ext uri="{FF2B5EF4-FFF2-40B4-BE49-F238E27FC236}">
                      <a16:creationId xmlns:a16="http://schemas.microsoft.com/office/drawing/2014/main" id="{39DB54AF-43B7-4643-BAF5-6F0C4B439405}"/>
                    </a:ext>
                  </a:extLst>
                </p:cNvPr>
                <p:cNvCxnSpPr>
                  <a:cxnSpLocks/>
                  <a:stCxn id="1326" idx="0"/>
                  <a:endCxn id="132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8" name="Lige forbindelse 1327">
                  <a:extLst>
                    <a:ext uri="{FF2B5EF4-FFF2-40B4-BE49-F238E27FC236}">
                      <a16:creationId xmlns:a16="http://schemas.microsoft.com/office/drawing/2014/main" id="{136D6D33-93B4-48C7-8CD6-56C2FAB02C89}"/>
                    </a:ext>
                  </a:extLst>
                </p:cNvPr>
                <p:cNvCxnSpPr>
                  <a:cxnSpLocks/>
                  <a:stCxn id="1326" idx="1"/>
                  <a:endCxn id="132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1" name="Gruppe 1160">
                <a:extLst>
                  <a:ext uri="{FF2B5EF4-FFF2-40B4-BE49-F238E27FC236}">
                    <a16:creationId xmlns:a16="http://schemas.microsoft.com/office/drawing/2014/main" id="{5B99DC59-C026-4C50-9B6F-415F80CF120D}"/>
                  </a:ext>
                </a:extLst>
              </p:cNvPr>
              <p:cNvGrpSpPr/>
              <p:nvPr/>
            </p:nvGrpSpPr>
            <p:grpSpPr>
              <a:xfrm>
                <a:off x="5263257" y="5428729"/>
                <a:ext cx="110215" cy="202903"/>
                <a:chOff x="1758507" y="5170209"/>
                <a:chExt cx="156925" cy="285896"/>
              </a:xfrm>
            </p:grpSpPr>
            <p:sp>
              <p:nvSpPr>
                <p:cNvPr id="1323" name="Rektangel 1322">
                  <a:extLst>
                    <a:ext uri="{FF2B5EF4-FFF2-40B4-BE49-F238E27FC236}">
                      <a16:creationId xmlns:a16="http://schemas.microsoft.com/office/drawing/2014/main" id="{020327DC-E93D-4AFB-8A18-18DA8CEFA7F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4" name="Lige forbindelse 1323">
                  <a:extLst>
                    <a:ext uri="{FF2B5EF4-FFF2-40B4-BE49-F238E27FC236}">
                      <a16:creationId xmlns:a16="http://schemas.microsoft.com/office/drawing/2014/main" id="{441DDAA0-062B-4AC5-9EA1-720B039CC9C1}"/>
                    </a:ext>
                  </a:extLst>
                </p:cNvPr>
                <p:cNvCxnSpPr>
                  <a:cxnSpLocks/>
                  <a:stCxn id="1323" idx="0"/>
                  <a:endCxn id="132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5" name="Lige forbindelse 1324">
                  <a:extLst>
                    <a:ext uri="{FF2B5EF4-FFF2-40B4-BE49-F238E27FC236}">
                      <a16:creationId xmlns:a16="http://schemas.microsoft.com/office/drawing/2014/main" id="{4C039D54-F273-457A-B648-EAB0BBD2AF21}"/>
                    </a:ext>
                  </a:extLst>
                </p:cNvPr>
                <p:cNvCxnSpPr>
                  <a:cxnSpLocks/>
                  <a:stCxn id="1323" idx="1"/>
                  <a:endCxn id="132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2" name="Gruppe 1161">
                <a:extLst>
                  <a:ext uri="{FF2B5EF4-FFF2-40B4-BE49-F238E27FC236}">
                    <a16:creationId xmlns:a16="http://schemas.microsoft.com/office/drawing/2014/main" id="{A180532B-0223-4897-9756-55B2302C3FC3}"/>
                  </a:ext>
                </a:extLst>
              </p:cNvPr>
              <p:cNvGrpSpPr/>
              <p:nvPr/>
            </p:nvGrpSpPr>
            <p:grpSpPr>
              <a:xfrm>
                <a:off x="5454147" y="5428729"/>
                <a:ext cx="110215" cy="202903"/>
                <a:chOff x="1758507" y="5170209"/>
                <a:chExt cx="156925" cy="285896"/>
              </a:xfrm>
            </p:grpSpPr>
            <p:sp>
              <p:nvSpPr>
                <p:cNvPr id="1320" name="Rektangel 1319">
                  <a:extLst>
                    <a:ext uri="{FF2B5EF4-FFF2-40B4-BE49-F238E27FC236}">
                      <a16:creationId xmlns:a16="http://schemas.microsoft.com/office/drawing/2014/main" id="{C772DE32-B02F-4159-95C6-F178AFD2325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1" name="Lige forbindelse 1320">
                  <a:extLst>
                    <a:ext uri="{FF2B5EF4-FFF2-40B4-BE49-F238E27FC236}">
                      <a16:creationId xmlns:a16="http://schemas.microsoft.com/office/drawing/2014/main" id="{9969B0F4-0B95-465E-9995-27E0F0655110}"/>
                    </a:ext>
                  </a:extLst>
                </p:cNvPr>
                <p:cNvCxnSpPr>
                  <a:cxnSpLocks/>
                  <a:stCxn id="1320" idx="0"/>
                  <a:endCxn id="132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2" name="Lige forbindelse 1321">
                  <a:extLst>
                    <a:ext uri="{FF2B5EF4-FFF2-40B4-BE49-F238E27FC236}">
                      <a16:creationId xmlns:a16="http://schemas.microsoft.com/office/drawing/2014/main" id="{0B394650-DD01-4E86-B99B-DBF869268169}"/>
                    </a:ext>
                  </a:extLst>
                </p:cNvPr>
                <p:cNvCxnSpPr>
                  <a:cxnSpLocks/>
                  <a:stCxn id="1320" idx="1"/>
                  <a:endCxn id="132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3" name="Gruppe 1162">
                <a:extLst>
                  <a:ext uri="{FF2B5EF4-FFF2-40B4-BE49-F238E27FC236}">
                    <a16:creationId xmlns:a16="http://schemas.microsoft.com/office/drawing/2014/main" id="{A43EBC73-C35F-4093-838D-1C169E0DE33B}"/>
                  </a:ext>
                </a:extLst>
              </p:cNvPr>
              <p:cNvGrpSpPr/>
              <p:nvPr/>
            </p:nvGrpSpPr>
            <p:grpSpPr>
              <a:xfrm>
                <a:off x="5645037" y="5428729"/>
                <a:ext cx="110215" cy="202903"/>
                <a:chOff x="1758507" y="5170209"/>
                <a:chExt cx="156925" cy="285896"/>
              </a:xfrm>
            </p:grpSpPr>
            <p:sp>
              <p:nvSpPr>
                <p:cNvPr id="1317" name="Rektangel 1316">
                  <a:extLst>
                    <a:ext uri="{FF2B5EF4-FFF2-40B4-BE49-F238E27FC236}">
                      <a16:creationId xmlns:a16="http://schemas.microsoft.com/office/drawing/2014/main" id="{0E1B0243-42FB-4B5B-9F22-87BD3422C62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8" name="Lige forbindelse 1317">
                  <a:extLst>
                    <a:ext uri="{FF2B5EF4-FFF2-40B4-BE49-F238E27FC236}">
                      <a16:creationId xmlns:a16="http://schemas.microsoft.com/office/drawing/2014/main" id="{870082C4-A661-4FB3-A0C5-DEB08A7F48F9}"/>
                    </a:ext>
                  </a:extLst>
                </p:cNvPr>
                <p:cNvCxnSpPr>
                  <a:cxnSpLocks/>
                  <a:stCxn id="1317" idx="0"/>
                  <a:endCxn id="131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9" name="Lige forbindelse 1318">
                  <a:extLst>
                    <a:ext uri="{FF2B5EF4-FFF2-40B4-BE49-F238E27FC236}">
                      <a16:creationId xmlns:a16="http://schemas.microsoft.com/office/drawing/2014/main" id="{477AAD60-03C4-4D7C-8A62-B64267D76A88}"/>
                    </a:ext>
                  </a:extLst>
                </p:cNvPr>
                <p:cNvCxnSpPr>
                  <a:cxnSpLocks/>
                  <a:stCxn id="1317" idx="1"/>
                  <a:endCxn id="131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4" name="Gruppe 1163">
                <a:extLst>
                  <a:ext uri="{FF2B5EF4-FFF2-40B4-BE49-F238E27FC236}">
                    <a16:creationId xmlns:a16="http://schemas.microsoft.com/office/drawing/2014/main" id="{CC863F6F-993C-46F7-86D3-B79ABD6DCB7B}"/>
                  </a:ext>
                </a:extLst>
              </p:cNvPr>
              <p:cNvGrpSpPr/>
              <p:nvPr/>
            </p:nvGrpSpPr>
            <p:grpSpPr>
              <a:xfrm>
                <a:off x="5835932" y="5428729"/>
                <a:ext cx="110215" cy="202903"/>
                <a:chOff x="1758507" y="5170209"/>
                <a:chExt cx="156925" cy="285896"/>
              </a:xfrm>
            </p:grpSpPr>
            <p:sp>
              <p:nvSpPr>
                <p:cNvPr id="1314" name="Rektangel 1313">
                  <a:extLst>
                    <a:ext uri="{FF2B5EF4-FFF2-40B4-BE49-F238E27FC236}">
                      <a16:creationId xmlns:a16="http://schemas.microsoft.com/office/drawing/2014/main" id="{DC991014-B2D4-4864-85E1-7AE657CDD23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5" name="Lige forbindelse 1314">
                  <a:extLst>
                    <a:ext uri="{FF2B5EF4-FFF2-40B4-BE49-F238E27FC236}">
                      <a16:creationId xmlns:a16="http://schemas.microsoft.com/office/drawing/2014/main" id="{AD734032-D311-4C62-BD8E-5BB4E9770D47}"/>
                    </a:ext>
                  </a:extLst>
                </p:cNvPr>
                <p:cNvCxnSpPr>
                  <a:cxnSpLocks/>
                  <a:stCxn id="1314" idx="0"/>
                  <a:endCxn id="131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6" name="Lige forbindelse 1315">
                  <a:extLst>
                    <a:ext uri="{FF2B5EF4-FFF2-40B4-BE49-F238E27FC236}">
                      <a16:creationId xmlns:a16="http://schemas.microsoft.com/office/drawing/2014/main" id="{FA86085D-F60E-44CB-A006-647256CA7A02}"/>
                    </a:ext>
                  </a:extLst>
                </p:cNvPr>
                <p:cNvCxnSpPr>
                  <a:cxnSpLocks/>
                  <a:stCxn id="1314" idx="1"/>
                  <a:endCxn id="131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5" name="Gruppe 1164">
                <a:extLst>
                  <a:ext uri="{FF2B5EF4-FFF2-40B4-BE49-F238E27FC236}">
                    <a16:creationId xmlns:a16="http://schemas.microsoft.com/office/drawing/2014/main" id="{7897806D-C513-435F-9DE2-8DD0A4818AE3}"/>
                  </a:ext>
                </a:extLst>
              </p:cNvPr>
              <p:cNvGrpSpPr/>
              <p:nvPr/>
            </p:nvGrpSpPr>
            <p:grpSpPr>
              <a:xfrm>
                <a:off x="1827227" y="5698878"/>
                <a:ext cx="110215" cy="202903"/>
                <a:chOff x="1758507" y="5170209"/>
                <a:chExt cx="156925" cy="285896"/>
              </a:xfrm>
            </p:grpSpPr>
            <p:sp>
              <p:nvSpPr>
                <p:cNvPr id="1311" name="Rektangel 1310">
                  <a:extLst>
                    <a:ext uri="{FF2B5EF4-FFF2-40B4-BE49-F238E27FC236}">
                      <a16:creationId xmlns:a16="http://schemas.microsoft.com/office/drawing/2014/main" id="{3D1B12DD-181A-47B4-9878-F7EC7AE6E30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2" name="Lige forbindelse 1311">
                  <a:extLst>
                    <a:ext uri="{FF2B5EF4-FFF2-40B4-BE49-F238E27FC236}">
                      <a16:creationId xmlns:a16="http://schemas.microsoft.com/office/drawing/2014/main" id="{6158743D-1F0E-4F6C-A272-43AFF9BCBB03}"/>
                    </a:ext>
                  </a:extLst>
                </p:cNvPr>
                <p:cNvCxnSpPr>
                  <a:cxnSpLocks/>
                  <a:stCxn id="1311" idx="0"/>
                  <a:endCxn id="131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3" name="Lige forbindelse 1312">
                  <a:extLst>
                    <a:ext uri="{FF2B5EF4-FFF2-40B4-BE49-F238E27FC236}">
                      <a16:creationId xmlns:a16="http://schemas.microsoft.com/office/drawing/2014/main" id="{C21A2FA5-93A0-43AE-B7E8-D47E6F10C4F1}"/>
                    </a:ext>
                  </a:extLst>
                </p:cNvPr>
                <p:cNvCxnSpPr>
                  <a:cxnSpLocks/>
                  <a:stCxn id="1311" idx="1"/>
                  <a:endCxn id="131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6" name="Gruppe 1165">
                <a:extLst>
                  <a:ext uri="{FF2B5EF4-FFF2-40B4-BE49-F238E27FC236}">
                    <a16:creationId xmlns:a16="http://schemas.microsoft.com/office/drawing/2014/main" id="{7514317B-5394-4ED4-A418-B2CDFA8F5524}"/>
                  </a:ext>
                </a:extLst>
              </p:cNvPr>
              <p:cNvGrpSpPr/>
              <p:nvPr/>
            </p:nvGrpSpPr>
            <p:grpSpPr>
              <a:xfrm>
                <a:off x="2018117" y="5698878"/>
                <a:ext cx="110215" cy="202903"/>
                <a:chOff x="1758507" y="5170209"/>
                <a:chExt cx="156925" cy="285896"/>
              </a:xfrm>
            </p:grpSpPr>
            <p:sp>
              <p:nvSpPr>
                <p:cNvPr id="1308" name="Rektangel 1307">
                  <a:extLst>
                    <a:ext uri="{FF2B5EF4-FFF2-40B4-BE49-F238E27FC236}">
                      <a16:creationId xmlns:a16="http://schemas.microsoft.com/office/drawing/2014/main" id="{112349A6-0F97-4B3A-8040-7869FACDED9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9" name="Lige forbindelse 1308">
                  <a:extLst>
                    <a:ext uri="{FF2B5EF4-FFF2-40B4-BE49-F238E27FC236}">
                      <a16:creationId xmlns:a16="http://schemas.microsoft.com/office/drawing/2014/main" id="{6FA8EC29-016A-4818-8724-D1289F6E09AB}"/>
                    </a:ext>
                  </a:extLst>
                </p:cNvPr>
                <p:cNvCxnSpPr>
                  <a:cxnSpLocks/>
                  <a:stCxn id="1308" idx="0"/>
                  <a:endCxn id="130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0" name="Lige forbindelse 1309">
                  <a:extLst>
                    <a:ext uri="{FF2B5EF4-FFF2-40B4-BE49-F238E27FC236}">
                      <a16:creationId xmlns:a16="http://schemas.microsoft.com/office/drawing/2014/main" id="{E9E896B6-136E-45AD-9129-8C27B88C82DE}"/>
                    </a:ext>
                  </a:extLst>
                </p:cNvPr>
                <p:cNvCxnSpPr>
                  <a:cxnSpLocks/>
                  <a:stCxn id="1308" idx="1"/>
                  <a:endCxn id="130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7" name="Gruppe 1166">
                <a:extLst>
                  <a:ext uri="{FF2B5EF4-FFF2-40B4-BE49-F238E27FC236}">
                    <a16:creationId xmlns:a16="http://schemas.microsoft.com/office/drawing/2014/main" id="{1823C1DC-E783-495F-A8A4-F8143AE4D91E}"/>
                  </a:ext>
                </a:extLst>
              </p:cNvPr>
              <p:cNvGrpSpPr/>
              <p:nvPr/>
            </p:nvGrpSpPr>
            <p:grpSpPr>
              <a:xfrm>
                <a:off x="2209008" y="5698878"/>
                <a:ext cx="110215" cy="202903"/>
                <a:chOff x="1758507" y="5170209"/>
                <a:chExt cx="156925" cy="285896"/>
              </a:xfrm>
            </p:grpSpPr>
            <p:sp>
              <p:nvSpPr>
                <p:cNvPr id="1305" name="Rektangel 1304">
                  <a:extLst>
                    <a:ext uri="{FF2B5EF4-FFF2-40B4-BE49-F238E27FC236}">
                      <a16:creationId xmlns:a16="http://schemas.microsoft.com/office/drawing/2014/main" id="{B174EA1E-F37A-48F6-A0F7-AC1766BD67E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6" name="Lige forbindelse 1305">
                  <a:extLst>
                    <a:ext uri="{FF2B5EF4-FFF2-40B4-BE49-F238E27FC236}">
                      <a16:creationId xmlns:a16="http://schemas.microsoft.com/office/drawing/2014/main" id="{E734BAE0-EF10-4E9D-91BC-1E5C2D6B4540}"/>
                    </a:ext>
                  </a:extLst>
                </p:cNvPr>
                <p:cNvCxnSpPr>
                  <a:cxnSpLocks/>
                  <a:stCxn id="1305" idx="0"/>
                  <a:endCxn id="130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7" name="Lige forbindelse 1306">
                  <a:extLst>
                    <a:ext uri="{FF2B5EF4-FFF2-40B4-BE49-F238E27FC236}">
                      <a16:creationId xmlns:a16="http://schemas.microsoft.com/office/drawing/2014/main" id="{D6EF04A3-00AB-41AF-8068-25005C96DA9D}"/>
                    </a:ext>
                  </a:extLst>
                </p:cNvPr>
                <p:cNvCxnSpPr>
                  <a:cxnSpLocks/>
                  <a:stCxn id="1305" idx="1"/>
                  <a:endCxn id="130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8" name="Gruppe 1167">
                <a:extLst>
                  <a:ext uri="{FF2B5EF4-FFF2-40B4-BE49-F238E27FC236}">
                    <a16:creationId xmlns:a16="http://schemas.microsoft.com/office/drawing/2014/main" id="{215F439C-9E94-4359-AF30-C250293E9D1A}"/>
                  </a:ext>
                </a:extLst>
              </p:cNvPr>
              <p:cNvGrpSpPr/>
              <p:nvPr/>
            </p:nvGrpSpPr>
            <p:grpSpPr>
              <a:xfrm>
                <a:off x="2399898" y="5698878"/>
                <a:ext cx="110215" cy="202903"/>
                <a:chOff x="1758507" y="5170209"/>
                <a:chExt cx="156925" cy="285896"/>
              </a:xfrm>
            </p:grpSpPr>
            <p:sp>
              <p:nvSpPr>
                <p:cNvPr id="1302" name="Rektangel 1301">
                  <a:extLst>
                    <a:ext uri="{FF2B5EF4-FFF2-40B4-BE49-F238E27FC236}">
                      <a16:creationId xmlns:a16="http://schemas.microsoft.com/office/drawing/2014/main" id="{E62FC863-F374-4893-A5D9-41917FEB305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3" name="Lige forbindelse 1302">
                  <a:extLst>
                    <a:ext uri="{FF2B5EF4-FFF2-40B4-BE49-F238E27FC236}">
                      <a16:creationId xmlns:a16="http://schemas.microsoft.com/office/drawing/2014/main" id="{D32D0306-5DAD-413B-8817-1E6732981DF5}"/>
                    </a:ext>
                  </a:extLst>
                </p:cNvPr>
                <p:cNvCxnSpPr>
                  <a:cxnSpLocks/>
                  <a:stCxn id="1302" idx="0"/>
                  <a:endCxn id="130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4" name="Lige forbindelse 1303">
                  <a:extLst>
                    <a:ext uri="{FF2B5EF4-FFF2-40B4-BE49-F238E27FC236}">
                      <a16:creationId xmlns:a16="http://schemas.microsoft.com/office/drawing/2014/main" id="{C186299E-A31E-40FF-8817-8B0BDC6E6083}"/>
                    </a:ext>
                  </a:extLst>
                </p:cNvPr>
                <p:cNvCxnSpPr>
                  <a:cxnSpLocks/>
                  <a:stCxn id="1302" idx="1"/>
                  <a:endCxn id="130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9" name="Gruppe 1168">
                <a:extLst>
                  <a:ext uri="{FF2B5EF4-FFF2-40B4-BE49-F238E27FC236}">
                    <a16:creationId xmlns:a16="http://schemas.microsoft.com/office/drawing/2014/main" id="{ED0F1066-BE47-4B18-AB5E-BCF593EDDCCA}"/>
                  </a:ext>
                </a:extLst>
              </p:cNvPr>
              <p:cNvGrpSpPr/>
              <p:nvPr/>
            </p:nvGrpSpPr>
            <p:grpSpPr>
              <a:xfrm>
                <a:off x="2590789" y="5698878"/>
                <a:ext cx="110215" cy="202903"/>
                <a:chOff x="1758507" y="5170209"/>
                <a:chExt cx="156925" cy="285896"/>
              </a:xfrm>
            </p:grpSpPr>
            <p:sp>
              <p:nvSpPr>
                <p:cNvPr id="1299" name="Rektangel 1298">
                  <a:extLst>
                    <a:ext uri="{FF2B5EF4-FFF2-40B4-BE49-F238E27FC236}">
                      <a16:creationId xmlns:a16="http://schemas.microsoft.com/office/drawing/2014/main" id="{4F89C1BB-2DF9-4727-8967-DADB4EA166C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0" name="Lige forbindelse 1299">
                  <a:extLst>
                    <a:ext uri="{FF2B5EF4-FFF2-40B4-BE49-F238E27FC236}">
                      <a16:creationId xmlns:a16="http://schemas.microsoft.com/office/drawing/2014/main" id="{F7C7517F-EF01-400F-B615-1BB276F07A98}"/>
                    </a:ext>
                  </a:extLst>
                </p:cNvPr>
                <p:cNvCxnSpPr>
                  <a:cxnSpLocks/>
                  <a:stCxn id="1299" idx="0"/>
                  <a:endCxn id="129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1" name="Lige forbindelse 1300">
                  <a:extLst>
                    <a:ext uri="{FF2B5EF4-FFF2-40B4-BE49-F238E27FC236}">
                      <a16:creationId xmlns:a16="http://schemas.microsoft.com/office/drawing/2014/main" id="{87E1D86E-317C-489A-8F7C-BAA84BDF1644}"/>
                    </a:ext>
                  </a:extLst>
                </p:cNvPr>
                <p:cNvCxnSpPr>
                  <a:cxnSpLocks/>
                  <a:stCxn id="1299" idx="1"/>
                  <a:endCxn id="129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70" name="Gruppe 1169">
                <a:extLst>
                  <a:ext uri="{FF2B5EF4-FFF2-40B4-BE49-F238E27FC236}">
                    <a16:creationId xmlns:a16="http://schemas.microsoft.com/office/drawing/2014/main" id="{0BFFA172-BDA6-4168-9230-A7C45E9D35E1}"/>
                  </a:ext>
                </a:extLst>
              </p:cNvPr>
              <p:cNvGrpSpPr/>
              <p:nvPr/>
            </p:nvGrpSpPr>
            <p:grpSpPr>
              <a:xfrm>
                <a:off x="2781680" y="5698878"/>
                <a:ext cx="110215" cy="202903"/>
                <a:chOff x="1758507" y="5170209"/>
                <a:chExt cx="156925" cy="285896"/>
              </a:xfrm>
            </p:grpSpPr>
            <p:sp>
              <p:nvSpPr>
                <p:cNvPr id="1296" name="Rektangel 1295">
                  <a:extLst>
                    <a:ext uri="{FF2B5EF4-FFF2-40B4-BE49-F238E27FC236}">
                      <a16:creationId xmlns:a16="http://schemas.microsoft.com/office/drawing/2014/main" id="{BC85D05F-D64E-4057-95FA-42C866CCCAE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7" name="Lige forbindelse 1296">
                  <a:extLst>
                    <a:ext uri="{FF2B5EF4-FFF2-40B4-BE49-F238E27FC236}">
                      <a16:creationId xmlns:a16="http://schemas.microsoft.com/office/drawing/2014/main" id="{8BF764F7-6CA0-4863-8274-F326713BF94D}"/>
                    </a:ext>
                  </a:extLst>
                </p:cNvPr>
                <p:cNvCxnSpPr>
                  <a:cxnSpLocks/>
                  <a:stCxn id="1296" idx="0"/>
                  <a:endCxn id="129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8" name="Lige forbindelse 1297">
                  <a:extLst>
                    <a:ext uri="{FF2B5EF4-FFF2-40B4-BE49-F238E27FC236}">
                      <a16:creationId xmlns:a16="http://schemas.microsoft.com/office/drawing/2014/main" id="{D65CCD91-19BA-4B54-95E2-C7509AA3D358}"/>
                    </a:ext>
                  </a:extLst>
                </p:cNvPr>
                <p:cNvCxnSpPr>
                  <a:cxnSpLocks/>
                  <a:stCxn id="1296" idx="1"/>
                  <a:endCxn id="129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1171" name="Rektangel 1170">
                <a:extLst>
                  <a:ext uri="{FF2B5EF4-FFF2-40B4-BE49-F238E27FC236}">
                    <a16:creationId xmlns:a16="http://schemas.microsoft.com/office/drawing/2014/main" id="{BC786BA8-9122-4F4E-B239-1A8091879456}"/>
                  </a:ext>
                </a:extLst>
              </p:cNvPr>
              <p:cNvSpPr/>
              <p:nvPr/>
            </p:nvSpPr>
            <p:spPr>
              <a:xfrm>
                <a:off x="2972570" y="5698878"/>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172" name="Lige forbindelse 1171">
                <a:extLst>
                  <a:ext uri="{FF2B5EF4-FFF2-40B4-BE49-F238E27FC236}">
                    <a16:creationId xmlns:a16="http://schemas.microsoft.com/office/drawing/2014/main" id="{71DB2352-28C6-47A6-B0A4-A9C6E47E8DE7}"/>
                  </a:ext>
                </a:extLst>
              </p:cNvPr>
              <p:cNvCxnSpPr>
                <a:cxnSpLocks/>
                <a:stCxn id="1171" idx="0"/>
                <a:endCxn id="1171" idx="2"/>
              </p:cNvCxnSpPr>
              <p:nvPr/>
            </p:nvCxnSpPr>
            <p:spPr>
              <a:xfrm>
                <a:off x="3027679" y="5698878"/>
                <a:ext cx="0" cy="202903"/>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73" name="Lige forbindelse 1172">
                <a:extLst>
                  <a:ext uri="{FF2B5EF4-FFF2-40B4-BE49-F238E27FC236}">
                    <a16:creationId xmlns:a16="http://schemas.microsoft.com/office/drawing/2014/main" id="{E69E090E-D853-49FD-912B-D4240C4243A2}"/>
                  </a:ext>
                </a:extLst>
              </p:cNvPr>
              <p:cNvCxnSpPr>
                <a:cxnSpLocks/>
                <a:stCxn id="1171" idx="1"/>
                <a:endCxn id="1171" idx="3"/>
              </p:cNvCxnSpPr>
              <p:nvPr/>
            </p:nvCxnSpPr>
            <p:spPr>
              <a:xfrm>
                <a:off x="2972570"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nvGrpSpPr>
              <p:cNvPr id="1174" name="Gruppe 1173">
                <a:extLst>
                  <a:ext uri="{FF2B5EF4-FFF2-40B4-BE49-F238E27FC236}">
                    <a16:creationId xmlns:a16="http://schemas.microsoft.com/office/drawing/2014/main" id="{D66E5E81-2BF4-4DA4-B716-44FC6C241594}"/>
                  </a:ext>
                </a:extLst>
              </p:cNvPr>
              <p:cNvGrpSpPr/>
              <p:nvPr/>
            </p:nvGrpSpPr>
            <p:grpSpPr>
              <a:xfrm>
                <a:off x="4690585" y="5698878"/>
                <a:ext cx="110215" cy="202903"/>
                <a:chOff x="1758507" y="5170209"/>
                <a:chExt cx="156925" cy="285896"/>
              </a:xfrm>
            </p:grpSpPr>
            <p:sp>
              <p:nvSpPr>
                <p:cNvPr id="1293" name="Rektangel 1292">
                  <a:extLst>
                    <a:ext uri="{FF2B5EF4-FFF2-40B4-BE49-F238E27FC236}">
                      <a16:creationId xmlns:a16="http://schemas.microsoft.com/office/drawing/2014/main" id="{135CF225-C04A-4FF2-91FF-661F872884F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4" name="Lige forbindelse 1293">
                  <a:extLst>
                    <a:ext uri="{FF2B5EF4-FFF2-40B4-BE49-F238E27FC236}">
                      <a16:creationId xmlns:a16="http://schemas.microsoft.com/office/drawing/2014/main" id="{54144AC1-13BA-461E-B730-68E3BCC89021}"/>
                    </a:ext>
                  </a:extLst>
                </p:cNvPr>
                <p:cNvCxnSpPr>
                  <a:cxnSpLocks/>
                  <a:stCxn id="1293" idx="0"/>
                  <a:endCxn id="129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5" name="Lige forbindelse 1294">
                  <a:extLst>
                    <a:ext uri="{FF2B5EF4-FFF2-40B4-BE49-F238E27FC236}">
                      <a16:creationId xmlns:a16="http://schemas.microsoft.com/office/drawing/2014/main" id="{8442088E-50D9-4D7D-B550-4D50690D8FB0}"/>
                    </a:ext>
                  </a:extLst>
                </p:cNvPr>
                <p:cNvCxnSpPr>
                  <a:cxnSpLocks/>
                  <a:stCxn id="1293" idx="1"/>
                  <a:endCxn id="129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75" name="Gruppe 1174">
                <a:extLst>
                  <a:ext uri="{FF2B5EF4-FFF2-40B4-BE49-F238E27FC236}">
                    <a16:creationId xmlns:a16="http://schemas.microsoft.com/office/drawing/2014/main" id="{306A62CB-5435-4B47-BD92-CE3061E9FAA7}"/>
                  </a:ext>
                </a:extLst>
              </p:cNvPr>
              <p:cNvGrpSpPr/>
              <p:nvPr/>
            </p:nvGrpSpPr>
            <p:grpSpPr>
              <a:xfrm>
                <a:off x="4881475" y="5698878"/>
                <a:ext cx="110215" cy="202903"/>
                <a:chOff x="1758507" y="5170209"/>
                <a:chExt cx="156925" cy="285896"/>
              </a:xfrm>
            </p:grpSpPr>
            <p:sp>
              <p:nvSpPr>
                <p:cNvPr id="1290" name="Rektangel 1289">
                  <a:extLst>
                    <a:ext uri="{FF2B5EF4-FFF2-40B4-BE49-F238E27FC236}">
                      <a16:creationId xmlns:a16="http://schemas.microsoft.com/office/drawing/2014/main" id="{728D68ED-C0F5-44E5-B6CE-C733A147779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1" name="Lige forbindelse 1290">
                  <a:extLst>
                    <a:ext uri="{FF2B5EF4-FFF2-40B4-BE49-F238E27FC236}">
                      <a16:creationId xmlns:a16="http://schemas.microsoft.com/office/drawing/2014/main" id="{AEC9E874-8D76-4CE3-BF5D-51B3ECE2A985}"/>
                    </a:ext>
                  </a:extLst>
                </p:cNvPr>
                <p:cNvCxnSpPr>
                  <a:cxnSpLocks/>
                  <a:stCxn id="1290" idx="0"/>
                  <a:endCxn id="129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2" name="Lige forbindelse 1291">
                  <a:extLst>
                    <a:ext uri="{FF2B5EF4-FFF2-40B4-BE49-F238E27FC236}">
                      <a16:creationId xmlns:a16="http://schemas.microsoft.com/office/drawing/2014/main" id="{FB20963B-F560-480C-9BC1-9880DB86FA35}"/>
                    </a:ext>
                  </a:extLst>
                </p:cNvPr>
                <p:cNvCxnSpPr>
                  <a:cxnSpLocks/>
                  <a:stCxn id="1290" idx="1"/>
                  <a:endCxn id="129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1176" name="Rektangel 1175">
                <a:extLst>
                  <a:ext uri="{FF2B5EF4-FFF2-40B4-BE49-F238E27FC236}">
                    <a16:creationId xmlns:a16="http://schemas.microsoft.com/office/drawing/2014/main" id="{F947BC87-9C36-454E-AF79-0B8608C22012}"/>
                  </a:ext>
                </a:extLst>
              </p:cNvPr>
              <p:cNvSpPr/>
              <p:nvPr/>
            </p:nvSpPr>
            <p:spPr>
              <a:xfrm>
                <a:off x="583593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77" name="Gruppe 1176">
                <a:extLst>
                  <a:ext uri="{FF2B5EF4-FFF2-40B4-BE49-F238E27FC236}">
                    <a16:creationId xmlns:a16="http://schemas.microsoft.com/office/drawing/2014/main" id="{4C2B799D-3F53-4128-BF4F-49535FE59A9E}"/>
                  </a:ext>
                </a:extLst>
              </p:cNvPr>
              <p:cNvGrpSpPr/>
              <p:nvPr/>
            </p:nvGrpSpPr>
            <p:grpSpPr>
              <a:xfrm>
                <a:off x="2895359" y="5971178"/>
                <a:ext cx="1982809" cy="63914"/>
                <a:chOff x="1209635" y="3152432"/>
                <a:chExt cx="9240230" cy="585788"/>
              </a:xfrm>
              <a:solidFill>
                <a:srgbClr val="D5D2C5"/>
              </a:solidFill>
            </p:grpSpPr>
            <p:sp>
              <p:nvSpPr>
                <p:cNvPr id="1287" name="Retvinklet trekant 1286">
                  <a:extLst>
                    <a:ext uri="{FF2B5EF4-FFF2-40B4-BE49-F238E27FC236}">
                      <a16:creationId xmlns:a16="http://schemas.microsoft.com/office/drawing/2014/main" id="{BE771B9D-961A-47DB-B543-7B82A1237BC1}"/>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8" name="Rektangel 1287">
                  <a:extLst>
                    <a:ext uri="{FF2B5EF4-FFF2-40B4-BE49-F238E27FC236}">
                      <a16:creationId xmlns:a16="http://schemas.microsoft.com/office/drawing/2014/main" id="{1D11A99D-7809-42F4-8151-139C8D7F3BD7}"/>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9" name="Retvinklet trekant 1288">
                  <a:extLst>
                    <a:ext uri="{FF2B5EF4-FFF2-40B4-BE49-F238E27FC236}">
                      <a16:creationId xmlns:a16="http://schemas.microsoft.com/office/drawing/2014/main" id="{83675A64-6282-4DAF-B296-71143C0BD60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78" name="Rektangel 1177">
                <a:extLst>
                  <a:ext uri="{FF2B5EF4-FFF2-40B4-BE49-F238E27FC236}">
                    <a16:creationId xmlns:a16="http://schemas.microsoft.com/office/drawing/2014/main" id="{C9C50F59-304C-422F-8020-0D3558859E07}"/>
                  </a:ext>
                </a:extLst>
              </p:cNvPr>
              <p:cNvSpPr/>
              <p:nvPr/>
            </p:nvSpPr>
            <p:spPr>
              <a:xfrm>
                <a:off x="3354348"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79" name="Rektangel 1178">
                <a:extLst>
                  <a:ext uri="{FF2B5EF4-FFF2-40B4-BE49-F238E27FC236}">
                    <a16:creationId xmlns:a16="http://schemas.microsoft.com/office/drawing/2014/main" id="{46C215A8-55CE-4F31-99CF-0B7A6E3D7644}"/>
                  </a:ext>
                </a:extLst>
              </p:cNvPr>
              <p:cNvSpPr/>
              <p:nvPr/>
            </p:nvSpPr>
            <p:spPr>
              <a:xfrm>
                <a:off x="3545236"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0" name="Rektangel 1179">
                <a:extLst>
                  <a:ext uri="{FF2B5EF4-FFF2-40B4-BE49-F238E27FC236}">
                    <a16:creationId xmlns:a16="http://schemas.microsoft.com/office/drawing/2014/main" id="{4C0B5B7E-F591-4522-9A15-9D31912927E2}"/>
                  </a:ext>
                </a:extLst>
              </p:cNvPr>
              <p:cNvSpPr/>
              <p:nvPr/>
            </p:nvSpPr>
            <p:spPr>
              <a:xfrm>
                <a:off x="3736124"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1" name="Rektangel 1180">
                <a:extLst>
                  <a:ext uri="{FF2B5EF4-FFF2-40B4-BE49-F238E27FC236}">
                    <a16:creationId xmlns:a16="http://schemas.microsoft.com/office/drawing/2014/main" id="{C480D2AD-4327-400E-8A07-C5170295DAA8}"/>
                  </a:ext>
                </a:extLst>
              </p:cNvPr>
              <p:cNvSpPr/>
              <p:nvPr/>
            </p:nvSpPr>
            <p:spPr>
              <a:xfrm>
                <a:off x="3927012"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2" name="Rektangel 1181">
                <a:extLst>
                  <a:ext uri="{FF2B5EF4-FFF2-40B4-BE49-F238E27FC236}">
                    <a16:creationId xmlns:a16="http://schemas.microsoft.com/office/drawing/2014/main" id="{C57E371D-1618-4482-98FE-4BD10080D887}"/>
                  </a:ext>
                </a:extLst>
              </p:cNvPr>
              <p:cNvSpPr/>
              <p:nvPr/>
            </p:nvSpPr>
            <p:spPr>
              <a:xfrm>
                <a:off x="4117900"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3" name="Rektangel 1182">
                <a:extLst>
                  <a:ext uri="{FF2B5EF4-FFF2-40B4-BE49-F238E27FC236}">
                    <a16:creationId xmlns:a16="http://schemas.microsoft.com/office/drawing/2014/main" id="{984267CF-3F63-4640-8CE7-F64277929958}"/>
                  </a:ext>
                </a:extLst>
              </p:cNvPr>
              <p:cNvSpPr/>
              <p:nvPr/>
            </p:nvSpPr>
            <p:spPr>
              <a:xfrm>
                <a:off x="4308585"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184" name="Lige forbindelse 1183">
                <a:extLst>
                  <a:ext uri="{FF2B5EF4-FFF2-40B4-BE49-F238E27FC236}">
                    <a16:creationId xmlns:a16="http://schemas.microsoft.com/office/drawing/2014/main" id="{9BEDAD11-9345-4CE5-9D3C-3906121DC5A8}"/>
                  </a:ext>
                </a:extLst>
              </p:cNvPr>
              <p:cNvCxnSpPr>
                <a:cxnSpLocks/>
              </p:cNvCxnSpPr>
              <p:nvPr/>
            </p:nvCxnSpPr>
            <p:spPr>
              <a:xfrm>
                <a:off x="3354348"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5" name="Lige forbindelse 1184">
                <a:extLst>
                  <a:ext uri="{FF2B5EF4-FFF2-40B4-BE49-F238E27FC236}">
                    <a16:creationId xmlns:a16="http://schemas.microsoft.com/office/drawing/2014/main" id="{4944991D-97B8-48F1-B7C0-7F3A1FDC654F}"/>
                  </a:ext>
                </a:extLst>
              </p:cNvPr>
              <p:cNvCxnSpPr>
                <a:cxnSpLocks/>
              </p:cNvCxnSpPr>
              <p:nvPr/>
            </p:nvCxnSpPr>
            <p:spPr>
              <a:xfrm>
                <a:off x="3545236"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6" name="Lige forbindelse 1185">
                <a:extLst>
                  <a:ext uri="{FF2B5EF4-FFF2-40B4-BE49-F238E27FC236}">
                    <a16:creationId xmlns:a16="http://schemas.microsoft.com/office/drawing/2014/main" id="{0ACC9260-0447-40FB-AFE1-50CE65BA0314}"/>
                  </a:ext>
                </a:extLst>
              </p:cNvPr>
              <p:cNvCxnSpPr>
                <a:cxnSpLocks/>
              </p:cNvCxnSpPr>
              <p:nvPr/>
            </p:nvCxnSpPr>
            <p:spPr>
              <a:xfrm>
                <a:off x="373612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7" name="Lige forbindelse 1186">
                <a:extLst>
                  <a:ext uri="{FF2B5EF4-FFF2-40B4-BE49-F238E27FC236}">
                    <a16:creationId xmlns:a16="http://schemas.microsoft.com/office/drawing/2014/main" id="{9234D421-5ED8-4E32-89E6-0B1F4C93DA24}"/>
                  </a:ext>
                </a:extLst>
              </p:cNvPr>
              <p:cNvCxnSpPr>
                <a:cxnSpLocks/>
              </p:cNvCxnSpPr>
              <p:nvPr/>
            </p:nvCxnSpPr>
            <p:spPr>
              <a:xfrm>
                <a:off x="3927011"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8" name="Lige forbindelse 1187">
                <a:extLst>
                  <a:ext uri="{FF2B5EF4-FFF2-40B4-BE49-F238E27FC236}">
                    <a16:creationId xmlns:a16="http://schemas.microsoft.com/office/drawing/2014/main" id="{3E4946EA-0F65-4C5B-AB84-5EF73A270919}"/>
                  </a:ext>
                </a:extLst>
              </p:cNvPr>
              <p:cNvCxnSpPr>
                <a:cxnSpLocks/>
              </p:cNvCxnSpPr>
              <p:nvPr/>
            </p:nvCxnSpPr>
            <p:spPr>
              <a:xfrm>
                <a:off x="4121233"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9" name="Lige forbindelse 1188">
                <a:extLst>
                  <a:ext uri="{FF2B5EF4-FFF2-40B4-BE49-F238E27FC236}">
                    <a16:creationId xmlns:a16="http://schemas.microsoft.com/office/drawing/2014/main" id="{60ADDDFB-2F6E-4B85-AE2F-0FC9EAAA3E7A}"/>
                  </a:ext>
                </a:extLst>
              </p:cNvPr>
              <p:cNvCxnSpPr>
                <a:cxnSpLocks/>
              </p:cNvCxnSpPr>
              <p:nvPr/>
            </p:nvCxnSpPr>
            <p:spPr>
              <a:xfrm>
                <a:off x="430858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sp>
            <p:nvSpPr>
              <p:cNvPr id="1190" name="Rektangel 1189">
                <a:extLst>
                  <a:ext uri="{FF2B5EF4-FFF2-40B4-BE49-F238E27FC236}">
                    <a16:creationId xmlns:a16="http://schemas.microsoft.com/office/drawing/2014/main" id="{5C25D6F2-52CB-4954-AE75-21FC0484EE64}"/>
                  </a:ext>
                </a:extLst>
              </p:cNvPr>
              <p:cNvSpPr/>
              <p:nvPr/>
            </p:nvSpPr>
            <p:spPr>
              <a:xfrm>
                <a:off x="3124094" y="540070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1" name="Rektangel 1190">
                <a:extLst>
                  <a:ext uri="{FF2B5EF4-FFF2-40B4-BE49-F238E27FC236}">
                    <a16:creationId xmlns:a16="http://schemas.microsoft.com/office/drawing/2014/main" id="{2E99EC96-6374-4046-AE5B-4127E7607F80}"/>
                  </a:ext>
                </a:extLst>
              </p:cNvPr>
              <p:cNvSpPr/>
              <p:nvPr/>
            </p:nvSpPr>
            <p:spPr>
              <a:xfrm>
                <a:off x="3124094" y="562448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2" name="Rektangel 1191">
                <a:extLst>
                  <a:ext uri="{FF2B5EF4-FFF2-40B4-BE49-F238E27FC236}">
                    <a16:creationId xmlns:a16="http://schemas.microsoft.com/office/drawing/2014/main" id="{21A4585A-4F0D-48CB-B2BB-CC6C761A3344}"/>
                  </a:ext>
                </a:extLst>
              </p:cNvPr>
              <p:cNvSpPr/>
              <p:nvPr/>
            </p:nvSpPr>
            <p:spPr>
              <a:xfrm rot="5400000">
                <a:off x="305454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3" name="Rektangel 1192">
                <a:extLst>
                  <a:ext uri="{FF2B5EF4-FFF2-40B4-BE49-F238E27FC236}">
                    <a16:creationId xmlns:a16="http://schemas.microsoft.com/office/drawing/2014/main" id="{636A8E0B-C4B0-4ED7-97D0-25670C64B604}"/>
                  </a:ext>
                </a:extLst>
              </p:cNvPr>
              <p:cNvSpPr/>
              <p:nvPr/>
            </p:nvSpPr>
            <p:spPr>
              <a:xfrm rot="5400000">
                <a:off x="4492056"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4" name="Rektangel 1193">
                <a:extLst>
                  <a:ext uri="{FF2B5EF4-FFF2-40B4-BE49-F238E27FC236}">
                    <a16:creationId xmlns:a16="http://schemas.microsoft.com/office/drawing/2014/main" id="{53A84DDC-99FE-492C-B857-88695A902378}"/>
                  </a:ext>
                </a:extLst>
              </p:cNvPr>
              <p:cNvSpPr/>
              <p:nvPr/>
            </p:nvSpPr>
            <p:spPr>
              <a:xfrm rot="5400000">
                <a:off x="320177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5" name="Rektangel 1194">
                <a:extLst>
                  <a:ext uri="{FF2B5EF4-FFF2-40B4-BE49-F238E27FC236}">
                    <a16:creationId xmlns:a16="http://schemas.microsoft.com/office/drawing/2014/main" id="{4E334F9C-7681-421A-92B8-3FDE0BE99131}"/>
                  </a:ext>
                </a:extLst>
              </p:cNvPr>
              <p:cNvSpPr/>
              <p:nvPr/>
            </p:nvSpPr>
            <p:spPr>
              <a:xfrm rot="5400000">
                <a:off x="434865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6" name="Rektangel 1195">
                <a:extLst>
                  <a:ext uri="{FF2B5EF4-FFF2-40B4-BE49-F238E27FC236}">
                    <a16:creationId xmlns:a16="http://schemas.microsoft.com/office/drawing/2014/main" id="{8B627823-A232-474C-9D28-0025B701FC34}"/>
                  </a:ext>
                </a:extLst>
              </p:cNvPr>
              <p:cNvSpPr/>
              <p:nvPr/>
            </p:nvSpPr>
            <p:spPr>
              <a:xfrm rot="5400000">
                <a:off x="415580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7" name="Rektangel 1196">
                <a:extLst>
                  <a:ext uri="{FF2B5EF4-FFF2-40B4-BE49-F238E27FC236}">
                    <a16:creationId xmlns:a16="http://schemas.microsoft.com/office/drawing/2014/main" id="{5592F835-E6B6-4C53-94F9-EAF2349C6B31}"/>
                  </a:ext>
                </a:extLst>
              </p:cNvPr>
              <p:cNvSpPr/>
              <p:nvPr/>
            </p:nvSpPr>
            <p:spPr>
              <a:xfrm rot="5400000">
                <a:off x="3966541"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8" name="Rektangel 1197">
                <a:extLst>
                  <a:ext uri="{FF2B5EF4-FFF2-40B4-BE49-F238E27FC236}">
                    <a16:creationId xmlns:a16="http://schemas.microsoft.com/office/drawing/2014/main" id="{4CD11780-6197-4A39-A366-E7F61C9EB20E}"/>
                  </a:ext>
                </a:extLst>
              </p:cNvPr>
              <p:cNvSpPr/>
              <p:nvPr/>
            </p:nvSpPr>
            <p:spPr>
              <a:xfrm rot="5400000">
                <a:off x="3773637"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9" name="Rektangel 1198">
                <a:extLst>
                  <a:ext uri="{FF2B5EF4-FFF2-40B4-BE49-F238E27FC236}">
                    <a16:creationId xmlns:a16="http://schemas.microsoft.com/office/drawing/2014/main" id="{A1BE993C-1D82-459C-AF26-3AB1AF3B6097}"/>
                  </a:ext>
                </a:extLst>
              </p:cNvPr>
              <p:cNvSpPr/>
              <p:nvPr/>
            </p:nvSpPr>
            <p:spPr>
              <a:xfrm rot="5400000">
                <a:off x="3588634"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0" name="Rektangel 1199">
                <a:extLst>
                  <a:ext uri="{FF2B5EF4-FFF2-40B4-BE49-F238E27FC236}">
                    <a16:creationId xmlns:a16="http://schemas.microsoft.com/office/drawing/2014/main" id="{F91FE6FA-BBB2-4158-8925-B13A3BBB8F1E}"/>
                  </a:ext>
                </a:extLst>
              </p:cNvPr>
              <p:cNvSpPr/>
              <p:nvPr/>
            </p:nvSpPr>
            <p:spPr>
              <a:xfrm rot="5400000">
                <a:off x="3395365"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1" name="Rektangel 1200">
                <a:extLst>
                  <a:ext uri="{FF2B5EF4-FFF2-40B4-BE49-F238E27FC236}">
                    <a16:creationId xmlns:a16="http://schemas.microsoft.com/office/drawing/2014/main" id="{B9ABB434-ABCA-4E5F-90D5-234316B3FC3F}"/>
                  </a:ext>
                </a:extLst>
              </p:cNvPr>
              <p:cNvSpPr/>
              <p:nvPr/>
            </p:nvSpPr>
            <p:spPr>
              <a:xfrm rot="5400000">
                <a:off x="3185795" y="5761136"/>
                <a:ext cx="255654"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2" name="Rektangel 1201">
                <a:extLst>
                  <a:ext uri="{FF2B5EF4-FFF2-40B4-BE49-F238E27FC236}">
                    <a16:creationId xmlns:a16="http://schemas.microsoft.com/office/drawing/2014/main" id="{C992D8E2-5FBA-4E4C-965B-0D2EC42C5A76}"/>
                  </a:ext>
                </a:extLst>
              </p:cNvPr>
              <p:cNvSpPr/>
              <p:nvPr/>
            </p:nvSpPr>
            <p:spPr>
              <a:xfrm rot="5400000">
                <a:off x="4316697" y="5769865"/>
                <a:ext cx="287611"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03" name="Gruppe 1202">
                <a:extLst>
                  <a:ext uri="{FF2B5EF4-FFF2-40B4-BE49-F238E27FC236}">
                    <a16:creationId xmlns:a16="http://schemas.microsoft.com/office/drawing/2014/main" id="{C531B50B-8A21-4CB4-8153-1FB309C407AD}"/>
                  </a:ext>
                </a:extLst>
              </p:cNvPr>
              <p:cNvGrpSpPr/>
              <p:nvPr/>
            </p:nvGrpSpPr>
            <p:grpSpPr>
              <a:xfrm>
                <a:off x="3076887" y="5908189"/>
                <a:ext cx="1620672" cy="63914"/>
                <a:chOff x="1209635" y="3152432"/>
                <a:chExt cx="9240230" cy="585788"/>
              </a:xfrm>
              <a:solidFill>
                <a:srgbClr val="C3C0B1"/>
              </a:solidFill>
            </p:grpSpPr>
            <p:sp>
              <p:nvSpPr>
                <p:cNvPr id="1284" name="Retvinklet trekant 1283">
                  <a:extLst>
                    <a:ext uri="{FF2B5EF4-FFF2-40B4-BE49-F238E27FC236}">
                      <a16:creationId xmlns:a16="http://schemas.microsoft.com/office/drawing/2014/main" id="{A79A76F4-768A-4993-99F1-91E90BE48F1E}"/>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5" name="Rektangel 1284">
                  <a:extLst>
                    <a:ext uri="{FF2B5EF4-FFF2-40B4-BE49-F238E27FC236}">
                      <a16:creationId xmlns:a16="http://schemas.microsoft.com/office/drawing/2014/main" id="{68EE35D0-5A7A-4D3C-BFBA-1DC5B38DAE97}"/>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6" name="Retvinklet trekant 1285">
                  <a:extLst>
                    <a:ext uri="{FF2B5EF4-FFF2-40B4-BE49-F238E27FC236}">
                      <a16:creationId xmlns:a16="http://schemas.microsoft.com/office/drawing/2014/main" id="{C2BDFE37-5371-4172-9A1E-7889429EBCA4}"/>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04" name="Rektangel 1203">
                <a:extLst>
                  <a:ext uri="{FF2B5EF4-FFF2-40B4-BE49-F238E27FC236}">
                    <a16:creationId xmlns:a16="http://schemas.microsoft.com/office/drawing/2014/main" id="{83C25BCE-EA93-4C60-A0BC-C1F2759FA756}"/>
                  </a:ext>
                </a:extLst>
              </p:cNvPr>
              <p:cNvSpPr/>
              <p:nvPr/>
            </p:nvSpPr>
            <p:spPr>
              <a:xfrm>
                <a:off x="5349022" y="3143525"/>
                <a:ext cx="676596" cy="105654"/>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5" name="Parallelogram 1204">
                <a:extLst>
                  <a:ext uri="{FF2B5EF4-FFF2-40B4-BE49-F238E27FC236}">
                    <a16:creationId xmlns:a16="http://schemas.microsoft.com/office/drawing/2014/main" id="{BEB8D8E0-8FC6-4A65-B499-1CAD7DA3E184}"/>
                  </a:ext>
                </a:extLst>
              </p:cNvPr>
              <p:cNvSpPr/>
              <p:nvPr/>
            </p:nvSpPr>
            <p:spPr>
              <a:xfrm rot="5400000">
                <a:off x="5252746"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6" name="Parallelogram 1205">
                <a:extLst>
                  <a:ext uri="{FF2B5EF4-FFF2-40B4-BE49-F238E27FC236}">
                    <a16:creationId xmlns:a16="http://schemas.microsoft.com/office/drawing/2014/main" id="{694E0BB1-9C42-45BC-A00E-12C9C4F68DA1}"/>
                  </a:ext>
                </a:extLst>
              </p:cNvPr>
              <p:cNvSpPr/>
              <p:nvPr/>
            </p:nvSpPr>
            <p:spPr>
              <a:xfrm rot="16200000" flipH="1">
                <a:off x="5676681"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7" name="Rektangel 1206">
                <a:extLst>
                  <a:ext uri="{FF2B5EF4-FFF2-40B4-BE49-F238E27FC236}">
                    <a16:creationId xmlns:a16="http://schemas.microsoft.com/office/drawing/2014/main" id="{64EAA52A-FC03-4E51-8BF6-E4874C4E8C40}"/>
                  </a:ext>
                </a:extLst>
              </p:cNvPr>
              <p:cNvSpPr/>
              <p:nvPr/>
            </p:nvSpPr>
            <p:spPr>
              <a:xfrm>
                <a:off x="5592472" y="3221062"/>
                <a:ext cx="252662" cy="338815"/>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8" name="Parallelogram 1207">
                <a:extLst>
                  <a:ext uri="{FF2B5EF4-FFF2-40B4-BE49-F238E27FC236}">
                    <a16:creationId xmlns:a16="http://schemas.microsoft.com/office/drawing/2014/main" id="{2BA5C95D-7F15-45EB-AA22-5F3436FD5606}"/>
                  </a:ext>
                </a:extLst>
              </p:cNvPr>
              <p:cNvSpPr/>
              <p:nvPr/>
            </p:nvSpPr>
            <p:spPr>
              <a:xfrm rot="5400000">
                <a:off x="5352519" y="3192216"/>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9" name="Parallelogram 1208">
                <a:extLst>
                  <a:ext uri="{FF2B5EF4-FFF2-40B4-BE49-F238E27FC236}">
                    <a16:creationId xmlns:a16="http://schemas.microsoft.com/office/drawing/2014/main" id="{DC30C7CD-F7BE-4209-A8AF-CB9B401238B5}"/>
                  </a:ext>
                </a:extLst>
              </p:cNvPr>
              <p:cNvSpPr/>
              <p:nvPr/>
            </p:nvSpPr>
            <p:spPr>
              <a:xfrm rot="5400000">
                <a:off x="5352519" y="3280505"/>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0" name="Parallelogram 1209">
                <a:extLst>
                  <a:ext uri="{FF2B5EF4-FFF2-40B4-BE49-F238E27FC236}">
                    <a16:creationId xmlns:a16="http://schemas.microsoft.com/office/drawing/2014/main" id="{AE57E48D-8993-4E63-A51C-1E3E0603ABEA}"/>
                  </a:ext>
                </a:extLst>
              </p:cNvPr>
              <p:cNvSpPr/>
              <p:nvPr/>
            </p:nvSpPr>
            <p:spPr>
              <a:xfrm rot="5400000">
                <a:off x="5446638" y="321476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1" name="Parallelogram 1210">
                <a:extLst>
                  <a:ext uri="{FF2B5EF4-FFF2-40B4-BE49-F238E27FC236}">
                    <a16:creationId xmlns:a16="http://schemas.microsoft.com/office/drawing/2014/main" id="{AC7E34AF-21BD-413C-991C-2B11EC965182}"/>
                  </a:ext>
                </a:extLst>
              </p:cNvPr>
              <p:cNvSpPr/>
              <p:nvPr/>
            </p:nvSpPr>
            <p:spPr>
              <a:xfrm rot="5400000">
                <a:off x="5447271" y="330273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2" name="Parallelogram 1211">
                <a:extLst>
                  <a:ext uri="{FF2B5EF4-FFF2-40B4-BE49-F238E27FC236}">
                    <a16:creationId xmlns:a16="http://schemas.microsoft.com/office/drawing/2014/main" id="{8681DB62-0422-4898-B0CC-07BA38613470}"/>
                  </a:ext>
                </a:extLst>
              </p:cNvPr>
              <p:cNvSpPr/>
              <p:nvPr/>
            </p:nvSpPr>
            <p:spPr>
              <a:xfrm rot="5400000">
                <a:off x="5352519" y="3367573"/>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3" name="Parallelogram 1212">
                <a:extLst>
                  <a:ext uri="{FF2B5EF4-FFF2-40B4-BE49-F238E27FC236}">
                    <a16:creationId xmlns:a16="http://schemas.microsoft.com/office/drawing/2014/main" id="{A2647DEF-7E11-4115-810A-C3C4029D903E}"/>
                  </a:ext>
                </a:extLst>
              </p:cNvPr>
              <p:cNvSpPr/>
              <p:nvPr/>
            </p:nvSpPr>
            <p:spPr>
              <a:xfrm rot="5400000">
                <a:off x="5447271" y="3389802"/>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14" name="Gruppe 1213">
                <a:extLst>
                  <a:ext uri="{FF2B5EF4-FFF2-40B4-BE49-F238E27FC236}">
                    <a16:creationId xmlns:a16="http://schemas.microsoft.com/office/drawing/2014/main" id="{FA2B8F25-7BCB-477E-ACC2-390CB860DD69}"/>
                  </a:ext>
                </a:extLst>
              </p:cNvPr>
              <p:cNvGrpSpPr/>
              <p:nvPr/>
            </p:nvGrpSpPr>
            <p:grpSpPr>
              <a:xfrm flipH="1">
                <a:off x="5838296" y="3182733"/>
                <a:ext cx="173906" cy="295709"/>
                <a:chOff x="7286243" y="2703579"/>
                <a:chExt cx="197012" cy="333123"/>
              </a:xfrm>
            </p:grpSpPr>
            <p:sp>
              <p:nvSpPr>
                <p:cNvPr id="1278" name="Parallelogram 1277">
                  <a:extLst>
                    <a:ext uri="{FF2B5EF4-FFF2-40B4-BE49-F238E27FC236}">
                      <a16:creationId xmlns:a16="http://schemas.microsoft.com/office/drawing/2014/main" id="{E22F6CAA-705E-4A5B-AC08-3191734D4799}"/>
                    </a:ext>
                  </a:extLst>
                </p:cNvPr>
                <p:cNvSpPr/>
                <p:nvPr/>
              </p:nvSpPr>
              <p:spPr>
                <a:xfrm rot="5400000">
                  <a:off x="7275810" y="271401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79" name="Parallelogram 1278">
                  <a:extLst>
                    <a:ext uri="{FF2B5EF4-FFF2-40B4-BE49-F238E27FC236}">
                      <a16:creationId xmlns:a16="http://schemas.microsoft.com/office/drawing/2014/main" id="{E2353246-E01C-4FF1-A528-BAB1A1B1B92D}"/>
                    </a:ext>
                  </a:extLst>
                </p:cNvPr>
                <p:cNvSpPr/>
                <p:nvPr/>
              </p:nvSpPr>
              <p:spPr>
                <a:xfrm rot="5400000">
                  <a:off x="7275810" y="281347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0" name="Parallelogram 1279">
                  <a:extLst>
                    <a:ext uri="{FF2B5EF4-FFF2-40B4-BE49-F238E27FC236}">
                      <a16:creationId xmlns:a16="http://schemas.microsoft.com/office/drawing/2014/main" id="{345A8223-BBAB-474D-90A7-B4C216A41EF2}"/>
                    </a:ext>
                  </a:extLst>
                </p:cNvPr>
                <p:cNvSpPr/>
                <p:nvPr/>
              </p:nvSpPr>
              <p:spPr>
                <a:xfrm rot="5400000">
                  <a:off x="7382434" y="27394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1" name="Parallelogram 1280">
                  <a:extLst>
                    <a:ext uri="{FF2B5EF4-FFF2-40B4-BE49-F238E27FC236}">
                      <a16:creationId xmlns:a16="http://schemas.microsoft.com/office/drawing/2014/main" id="{233B9B05-FDA1-4CAE-B7C9-26B99DAC20C7}"/>
                    </a:ext>
                  </a:extLst>
                </p:cNvPr>
                <p:cNvSpPr/>
                <p:nvPr/>
              </p:nvSpPr>
              <p:spPr>
                <a:xfrm rot="5400000">
                  <a:off x="7383151" y="28385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2" name="Parallelogram 1281">
                  <a:extLst>
                    <a:ext uri="{FF2B5EF4-FFF2-40B4-BE49-F238E27FC236}">
                      <a16:creationId xmlns:a16="http://schemas.microsoft.com/office/drawing/2014/main" id="{85194CA0-F20A-4EC1-9690-7979FC41C0B1}"/>
                    </a:ext>
                  </a:extLst>
                </p:cNvPr>
                <p:cNvSpPr/>
                <p:nvPr/>
              </p:nvSpPr>
              <p:spPr>
                <a:xfrm rot="5400000">
                  <a:off x="7275810" y="2911556"/>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3" name="Parallelogram 1282">
                  <a:extLst>
                    <a:ext uri="{FF2B5EF4-FFF2-40B4-BE49-F238E27FC236}">
                      <a16:creationId xmlns:a16="http://schemas.microsoft.com/office/drawing/2014/main" id="{24D327CD-7175-416D-B5A4-E3FF015BD0CC}"/>
                    </a:ext>
                  </a:extLst>
                </p:cNvPr>
                <p:cNvSpPr/>
                <p:nvPr/>
              </p:nvSpPr>
              <p:spPr>
                <a:xfrm rot="5400000">
                  <a:off x="7383151" y="2936597"/>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15" name="Rektangel 1214">
                <a:extLst>
                  <a:ext uri="{FF2B5EF4-FFF2-40B4-BE49-F238E27FC236}">
                    <a16:creationId xmlns:a16="http://schemas.microsoft.com/office/drawing/2014/main" id="{A6F706DC-FDD0-42AB-900A-9C1EC1CE006A}"/>
                  </a:ext>
                </a:extLst>
              </p:cNvPr>
              <p:cNvSpPr/>
              <p:nvPr/>
            </p:nvSpPr>
            <p:spPr>
              <a:xfrm>
                <a:off x="5591255"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6" name="Rektangel 1215">
                <a:extLst>
                  <a:ext uri="{FF2B5EF4-FFF2-40B4-BE49-F238E27FC236}">
                    <a16:creationId xmlns:a16="http://schemas.microsoft.com/office/drawing/2014/main" id="{39D4BC91-C724-4B35-A8B2-B6FDA3107FD1}"/>
                  </a:ext>
                </a:extLst>
              </p:cNvPr>
              <p:cNvSpPr/>
              <p:nvPr/>
            </p:nvSpPr>
            <p:spPr>
              <a:xfrm>
                <a:off x="5706179"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7" name="Rektangel 1216">
                <a:extLst>
                  <a:ext uri="{FF2B5EF4-FFF2-40B4-BE49-F238E27FC236}">
                    <a16:creationId xmlns:a16="http://schemas.microsoft.com/office/drawing/2014/main" id="{A20CDBDA-33D7-4DD0-BE9A-37DC9C260B9D}"/>
                  </a:ext>
                </a:extLst>
              </p:cNvPr>
              <p:cNvSpPr/>
              <p:nvPr/>
            </p:nvSpPr>
            <p:spPr>
              <a:xfrm>
                <a:off x="5591255"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8" name="Rektangel 1217">
                <a:extLst>
                  <a:ext uri="{FF2B5EF4-FFF2-40B4-BE49-F238E27FC236}">
                    <a16:creationId xmlns:a16="http://schemas.microsoft.com/office/drawing/2014/main" id="{61FA61FE-C62A-494D-AF4C-800F6323BE8D}"/>
                  </a:ext>
                </a:extLst>
              </p:cNvPr>
              <p:cNvSpPr/>
              <p:nvPr/>
            </p:nvSpPr>
            <p:spPr>
              <a:xfrm>
                <a:off x="5706179"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9" name="Rektangel 1218">
                <a:extLst>
                  <a:ext uri="{FF2B5EF4-FFF2-40B4-BE49-F238E27FC236}">
                    <a16:creationId xmlns:a16="http://schemas.microsoft.com/office/drawing/2014/main" id="{26AAD365-17F4-4260-807B-F5A6939E5153}"/>
                  </a:ext>
                </a:extLst>
              </p:cNvPr>
              <p:cNvSpPr/>
              <p:nvPr/>
            </p:nvSpPr>
            <p:spPr>
              <a:xfrm rot="16200000">
                <a:off x="525595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0" name="Rektangel 1219">
                <a:extLst>
                  <a:ext uri="{FF2B5EF4-FFF2-40B4-BE49-F238E27FC236}">
                    <a16:creationId xmlns:a16="http://schemas.microsoft.com/office/drawing/2014/main" id="{E3A74035-4B4F-49BB-AA13-2D6E69E50FCB}"/>
                  </a:ext>
                </a:extLst>
              </p:cNvPr>
              <p:cNvSpPr/>
              <p:nvPr/>
            </p:nvSpPr>
            <p:spPr>
              <a:xfrm rot="16200000">
                <a:off x="599034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1" name="Rektangel 1220">
                <a:extLst>
                  <a:ext uri="{FF2B5EF4-FFF2-40B4-BE49-F238E27FC236}">
                    <a16:creationId xmlns:a16="http://schemas.microsoft.com/office/drawing/2014/main" id="{2AF76F82-E900-4E0C-9AC3-B21FB7655192}"/>
                  </a:ext>
                </a:extLst>
              </p:cNvPr>
              <p:cNvSpPr/>
              <p:nvPr/>
            </p:nvSpPr>
            <p:spPr>
              <a:xfrm rot="16200000">
                <a:off x="590800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2" name="Rektangel 1221">
                <a:extLst>
                  <a:ext uri="{FF2B5EF4-FFF2-40B4-BE49-F238E27FC236}">
                    <a16:creationId xmlns:a16="http://schemas.microsoft.com/office/drawing/2014/main" id="{1010D5B9-12FE-40EE-803C-99B3AF24AC53}"/>
                  </a:ext>
                </a:extLst>
              </p:cNvPr>
              <p:cNvSpPr/>
              <p:nvPr/>
            </p:nvSpPr>
            <p:spPr>
              <a:xfrm rot="16200000">
                <a:off x="5813049"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3" name="Rektangel 1222">
                <a:extLst>
                  <a:ext uri="{FF2B5EF4-FFF2-40B4-BE49-F238E27FC236}">
                    <a16:creationId xmlns:a16="http://schemas.microsoft.com/office/drawing/2014/main" id="{AC1FC723-84BC-4588-9FA3-F735AF10091E}"/>
                  </a:ext>
                </a:extLst>
              </p:cNvPr>
              <p:cNvSpPr/>
              <p:nvPr/>
            </p:nvSpPr>
            <p:spPr>
              <a:xfrm rot="16200000">
                <a:off x="5433243"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4" name="Rektangel 1223">
                <a:extLst>
                  <a:ext uri="{FF2B5EF4-FFF2-40B4-BE49-F238E27FC236}">
                    <a16:creationId xmlns:a16="http://schemas.microsoft.com/office/drawing/2014/main" id="{81E2D5A5-88F8-4597-A9C9-E15C7D8CA486}"/>
                  </a:ext>
                </a:extLst>
              </p:cNvPr>
              <p:cNvSpPr/>
              <p:nvPr/>
            </p:nvSpPr>
            <p:spPr>
              <a:xfrm rot="16200000">
                <a:off x="5338292"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5" name="Rektangel 1224">
                <a:extLst>
                  <a:ext uri="{FF2B5EF4-FFF2-40B4-BE49-F238E27FC236}">
                    <a16:creationId xmlns:a16="http://schemas.microsoft.com/office/drawing/2014/main" id="{27870878-A725-4491-8675-B0DC7E4D5893}"/>
                  </a:ext>
                </a:extLst>
              </p:cNvPr>
              <p:cNvSpPr/>
              <p:nvPr/>
            </p:nvSpPr>
            <p:spPr>
              <a:xfrm>
                <a:off x="5591255"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6" name="Rektangel 1225">
                <a:extLst>
                  <a:ext uri="{FF2B5EF4-FFF2-40B4-BE49-F238E27FC236}">
                    <a16:creationId xmlns:a16="http://schemas.microsoft.com/office/drawing/2014/main" id="{CFE2FACE-AA8B-446C-BB93-5B695755E367}"/>
                  </a:ext>
                </a:extLst>
              </p:cNvPr>
              <p:cNvSpPr/>
              <p:nvPr/>
            </p:nvSpPr>
            <p:spPr>
              <a:xfrm>
                <a:off x="5706179"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7" name="Rektangel 1226">
                <a:extLst>
                  <a:ext uri="{FF2B5EF4-FFF2-40B4-BE49-F238E27FC236}">
                    <a16:creationId xmlns:a16="http://schemas.microsoft.com/office/drawing/2014/main" id="{3C89A89A-2A0E-44E2-B44F-B89A14E51842}"/>
                  </a:ext>
                </a:extLst>
              </p:cNvPr>
              <p:cNvSpPr/>
              <p:nvPr/>
            </p:nvSpPr>
            <p:spPr>
              <a:xfrm>
                <a:off x="5291365" y="3402415"/>
                <a:ext cx="791744" cy="3195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8" name="Rektangel 1227">
                <a:extLst>
                  <a:ext uri="{FF2B5EF4-FFF2-40B4-BE49-F238E27FC236}">
                    <a16:creationId xmlns:a16="http://schemas.microsoft.com/office/drawing/2014/main" id="{985B893E-D30C-4E09-BAE5-AAC636A79E0B}"/>
                  </a:ext>
                </a:extLst>
              </p:cNvPr>
              <p:cNvSpPr/>
              <p:nvPr/>
            </p:nvSpPr>
            <p:spPr>
              <a:xfrm rot="16200000">
                <a:off x="5718098"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9" name="Rektangel 1228">
                <a:extLst>
                  <a:ext uri="{FF2B5EF4-FFF2-40B4-BE49-F238E27FC236}">
                    <a16:creationId xmlns:a16="http://schemas.microsoft.com/office/drawing/2014/main" id="{A282E1F7-2120-4BAB-834D-9160C6518E92}"/>
                  </a:ext>
                </a:extLst>
              </p:cNvPr>
              <p:cNvSpPr/>
              <p:nvPr/>
            </p:nvSpPr>
            <p:spPr>
              <a:xfrm rot="16200000">
                <a:off x="5623146"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0" name="Rektangel 1229">
                <a:extLst>
                  <a:ext uri="{FF2B5EF4-FFF2-40B4-BE49-F238E27FC236}">
                    <a16:creationId xmlns:a16="http://schemas.microsoft.com/office/drawing/2014/main" id="{BCFDB9C5-2DBD-4D00-BED8-71BDBB5AC9A1}"/>
                  </a:ext>
                </a:extLst>
              </p:cNvPr>
              <p:cNvSpPr/>
              <p:nvPr/>
            </p:nvSpPr>
            <p:spPr>
              <a:xfrm rot="16200000">
                <a:off x="5528195"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1" name="Rektangel 1230">
                <a:extLst>
                  <a:ext uri="{FF2B5EF4-FFF2-40B4-BE49-F238E27FC236}">
                    <a16:creationId xmlns:a16="http://schemas.microsoft.com/office/drawing/2014/main" id="{18FCCAEE-3F91-4574-9B24-070F71677607}"/>
                  </a:ext>
                </a:extLst>
              </p:cNvPr>
              <p:cNvSpPr/>
              <p:nvPr/>
            </p:nvSpPr>
            <p:spPr>
              <a:xfrm>
                <a:off x="5291365" y="3541684"/>
                <a:ext cx="791744" cy="68960"/>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2" name="Rektangel 1231">
                <a:extLst>
                  <a:ext uri="{FF2B5EF4-FFF2-40B4-BE49-F238E27FC236}">
                    <a16:creationId xmlns:a16="http://schemas.microsoft.com/office/drawing/2014/main" id="{5B2D7D53-E160-4EC9-AB79-4875FCE595F4}"/>
                  </a:ext>
                </a:extLst>
              </p:cNvPr>
              <p:cNvSpPr/>
              <p:nvPr/>
            </p:nvSpPr>
            <p:spPr>
              <a:xfrm>
                <a:off x="5715741"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3" name="Rektangel 1232">
                <a:extLst>
                  <a:ext uri="{FF2B5EF4-FFF2-40B4-BE49-F238E27FC236}">
                    <a16:creationId xmlns:a16="http://schemas.microsoft.com/office/drawing/2014/main" id="{2BF88E59-35E2-4F5A-93CB-AAB6BF476450}"/>
                  </a:ext>
                </a:extLst>
              </p:cNvPr>
              <p:cNvSpPr/>
              <p:nvPr/>
            </p:nvSpPr>
            <p:spPr>
              <a:xfrm>
                <a:off x="559461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4" name="Rektangel 1233">
                <a:extLst>
                  <a:ext uri="{FF2B5EF4-FFF2-40B4-BE49-F238E27FC236}">
                    <a16:creationId xmlns:a16="http://schemas.microsoft.com/office/drawing/2014/main" id="{5F2E963B-6342-4821-98C8-65962963884B}"/>
                  </a:ext>
                </a:extLst>
              </p:cNvPr>
              <p:cNvSpPr/>
              <p:nvPr/>
            </p:nvSpPr>
            <p:spPr>
              <a:xfrm>
                <a:off x="547321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5" name="Rektangel 1234">
                <a:extLst>
                  <a:ext uri="{FF2B5EF4-FFF2-40B4-BE49-F238E27FC236}">
                    <a16:creationId xmlns:a16="http://schemas.microsoft.com/office/drawing/2014/main" id="{36EE0FD9-D105-4CFF-8714-7DA19C62D5A1}"/>
                  </a:ext>
                </a:extLst>
              </p:cNvPr>
              <p:cNvSpPr/>
              <p:nvPr/>
            </p:nvSpPr>
            <p:spPr>
              <a:xfrm>
                <a:off x="535362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6" name="Rektangel 1235">
                <a:extLst>
                  <a:ext uri="{FF2B5EF4-FFF2-40B4-BE49-F238E27FC236}">
                    <a16:creationId xmlns:a16="http://schemas.microsoft.com/office/drawing/2014/main" id="{F11D45FA-A1BC-4D13-A8C6-28DF9CEBCD07}"/>
                  </a:ext>
                </a:extLst>
              </p:cNvPr>
              <p:cNvSpPr/>
              <p:nvPr/>
            </p:nvSpPr>
            <p:spPr>
              <a:xfrm>
                <a:off x="5234306"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37" name="Gruppe 1236">
                <a:extLst>
                  <a:ext uri="{FF2B5EF4-FFF2-40B4-BE49-F238E27FC236}">
                    <a16:creationId xmlns:a16="http://schemas.microsoft.com/office/drawing/2014/main" id="{E310BD5E-1208-4A1C-A8E0-093694389760}"/>
                  </a:ext>
                </a:extLst>
              </p:cNvPr>
              <p:cNvGrpSpPr/>
              <p:nvPr/>
            </p:nvGrpSpPr>
            <p:grpSpPr>
              <a:xfrm>
                <a:off x="5186504" y="5766771"/>
                <a:ext cx="801793" cy="53671"/>
                <a:chOff x="1209635" y="3152432"/>
                <a:chExt cx="9240230" cy="585788"/>
              </a:xfrm>
            </p:grpSpPr>
            <p:sp>
              <p:nvSpPr>
                <p:cNvPr id="1275" name="Retvinklet trekant 1274">
                  <a:extLst>
                    <a:ext uri="{FF2B5EF4-FFF2-40B4-BE49-F238E27FC236}">
                      <a16:creationId xmlns:a16="http://schemas.microsoft.com/office/drawing/2014/main" id="{24FBDA62-CECF-44BD-AA30-03EFFE3B6998}"/>
                    </a:ext>
                  </a:extLst>
                </p:cNvPr>
                <p:cNvSpPr/>
                <p:nvPr/>
              </p:nvSpPr>
              <p:spPr>
                <a:xfrm>
                  <a:off x="9572041" y="3152432"/>
                  <a:ext cx="877824" cy="585216"/>
                </a:xfrm>
                <a:prstGeom prst="rtTriangle">
                  <a:avLst/>
                </a:prstGeom>
                <a:solidFill>
                  <a:srgbClr val="93B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76" name="Rektangel 1275">
                  <a:extLst>
                    <a:ext uri="{FF2B5EF4-FFF2-40B4-BE49-F238E27FC236}">
                      <a16:creationId xmlns:a16="http://schemas.microsoft.com/office/drawing/2014/main" id="{AD4FEF11-FAF0-4E2C-9B9A-AA9B0B965BD5}"/>
                    </a:ext>
                  </a:extLst>
                </p:cNvPr>
                <p:cNvSpPr/>
                <p:nvPr/>
              </p:nvSpPr>
              <p:spPr>
                <a:xfrm>
                  <a:off x="2087459" y="3152432"/>
                  <a:ext cx="7484582" cy="585788"/>
                </a:xfrm>
                <a:prstGeom prst="rect">
                  <a:avLst/>
                </a:prstGeom>
                <a:gradFill flip="none" rotWithShape="1">
                  <a:gsLst>
                    <a:gs pos="35000">
                      <a:schemeClr val="accent4">
                        <a:lumMod val="5000"/>
                        <a:lumOff val="95000"/>
                      </a:schemeClr>
                    </a:gs>
                    <a:gs pos="0">
                      <a:srgbClr val="9CBCC0"/>
                    </a:gs>
                    <a:gs pos="55000">
                      <a:srgbClr val="7E9BA2"/>
                    </a:gs>
                    <a:gs pos="100000">
                      <a:srgbClr val="94B3B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77" name="Retvinklet trekant 1276">
                  <a:extLst>
                    <a:ext uri="{FF2B5EF4-FFF2-40B4-BE49-F238E27FC236}">
                      <a16:creationId xmlns:a16="http://schemas.microsoft.com/office/drawing/2014/main" id="{030386B6-7B28-4B71-9919-78100C74A88C}"/>
                    </a:ext>
                  </a:extLst>
                </p:cNvPr>
                <p:cNvSpPr/>
                <p:nvPr/>
              </p:nvSpPr>
              <p:spPr>
                <a:xfrm flipH="1">
                  <a:off x="1209635" y="3152432"/>
                  <a:ext cx="877824" cy="585216"/>
                </a:xfrm>
                <a:prstGeom prst="rtTriangle">
                  <a:avLst/>
                </a:prstGeom>
                <a:solidFill>
                  <a:srgbClr val="9EB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238" name="Gruppe 1237">
                <a:extLst>
                  <a:ext uri="{FF2B5EF4-FFF2-40B4-BE49-F238E27FC236}">
                    <a16:creationId xmlns:a16="http://schemas.microsoft.com/office/drawing/2014/main" id="{3B6DB2EB-1679-4E43-91ED-DB9F3DEA20FD}"/>
                  </a:ext>
                </a:extLst>
              </p:cNvPr>
              <p:cNvGrpSpPr/>
              <p:nvPr/>
            </p:nvGrpSpPr>
            <p:grpSpPr>
              <a:xfrm>
                <a:off x="5835932" y="4454540"/>
                <a:ext cx="110215" cy="202903"/>
                <a:chOff x="1758507" y="5170209"/>
                <a:chExt cx="156925" cy="285896"/>
              </a:xfrm>
            </p:grpSpPr>
            <p:sp>
              <p:nvSpPr>
                <p:cNvPr id="1272" name="Rektangel 1271">
                  <a:extLst>
                    <a:ext uri="{FF2B5EF4-FFF2-40B4-BE49-F238E27FC236}">
                      <a16:creationId xmlns:a16="http://schemas.microsoft.com/office/drawing/2014/main" id="{16294BF5-B9EF-4BCF-B75F-B134ACE1870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73" name="Lige forbindelse 1272">
                  <a:extLst>
                    <a:ext uri="{FF2B5EF4-FFF2-40B4-BE49-F238E27FC236}">
                      <a16:creationId xmlns:a16="http://schemas.microsoft.com/office/drawing/2014/main" id="{433DC924-1528-4672-9B23-8780A7351161}"/>
                    </a:ext>
                  </a:extLst>
                </p:cNvPr>
                <p:cNvCxnSpPr>
                  <a:cxnSpLocks/>
                  <a:stCxn id="1272" idx="0"/>
                  <a:endCxn id="127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74" name="Lige forbindelse 1273">
                  <a:extLst>
                    <a:ext uri="{FF2B5EF4-FFF2-40B4-BE49-F238E27FC236}">
                      <a16:creationId xmlns:a16="http://schemas.microsoft.com/office/drawing/2014/main" id="{D7617DB8-3DAE-4E26-AFFF-CA3093B43804}"/>
                    </a:ext>
                  </a:extLst>
                </p:cNvPr>
                <p:cNvCxnSpPr>
                  <a:cxnSpLocks/>
                  <a:stCxn id="1272" idx="1"/>
                  <a:endCxn id="127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239" name="Gruppe 1238">
                <a:extLst>
                  <a:ext uri="{FF2B5EF4-FFF2-40B4-BE49-F238E27FC236}">
                    <a16:creationId xmlns:a16="http://schemas.microsoft.com/office/drawing/2014/main" id="{B93FA2A0-59F2-4D4B-9549-4BE0947766CC}"/>
                  </a:ext>
                </a:extLst>
              </p:cNvPr>
              <p:cNvGrpSpPr/>
              <p:nvPr/>
            </p:nvGrpSpPr>
            <p:grpSpPr>
              <a:xfrm>
                <a:off x="5454147" y="3745047"/>
                <a:ext cx="110215" cy="202903"/>
                <a:chOff x="1758507" y="5170209"/>
                <a:chExt cx="156925" cy="285896"/>
              </a:xfrm>
            </p:grpSpPr>
            <p:sp>
              <p:nvSpPr>
                <p:cNvPr id="1269" name="Rektangel 1268">
                  <a:extLst>
                    <a:ext uri="{FF2B5EF4-FFF2-40B4-BE49-F238E27FC236}">
                      <a16:creationId xmlns:a16="http://schemas.microsoft.com/office/drawing/2014/main" id="{A0E4EF35-FACB-44F9-9F3E-43A7E2B0D66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70" name="Lige forbindelse 1269">
                  <a:extLst>
                    <a:ext uri="{FF2B5EF4-FFF2-40B4-BE49-F238E27FC236}">
                      <a16:creationId xmlns:a16="http://schemas.microsoft.com/office/drawing/2014/main" id="{7DC66DD5-D52F-45DE-82D3-4AD6E08ABA69}"/>
                    </a:ext>
                  </a:extLst>
                </p:cNvPr>
                <p:cNvCxnSpPr>
                  <a:cxnSpLocks/>
                  <a:stCxn id="1269" idx="0"/>
                  <a:endCxn id="126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71" name="Lige forbindelse 1270">
                  <a:extLst>
                    <a:ext uri="{FF2B5EF4-FFF2-40B4-BE49-F238E27FC236}">
                      <a16:creationId xmlns:a16="http://schemas.microsoft.com/office/drawing/2014/main" id="{FF0F3E42-F5F3-46EB-8F7E-16BB88C2DBCB}"/>
                    </a:ext>
                  </a:extLst>
                </p:cNvPr>
                <p:cNvCxnSpPr>
                  <a:cxnSpLocks/>
                  <a:stCxn id="1269" idx="1"/>
                  <a:endCxn id="126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240" name="Gruppe 1239">
                <a:extLst>
                  <a:ext uri="{FF2B5EF4-FFF2-40B4-BE49-F238E27FC236}">
                    <a16:creationId xmlns:a16="http://schemas.microsoft.com/office/drawing/2014/main" id="{60DD437B-83CD-43BD-B46E-12F7635E077A}"/>
                  </a:ext>
                </a:extLst>
              </p:cNvPr>
              <p:cNvGrpSpPr/>
              <p:nvPr/>
            </p:nvGrpSpPr>
            <p:grpSpPr>
              <a:xfrm>
                <a:off x="5369458" y="3940570"/>
                <a:ext cx="635558" cy="437035"/>
                <a:chOff x="6776638" y="3675567"/>
                <a:chExt cx="720000" cy="492329"/>
              </a:xfrm>
            </p:grpSpPr>
            <p:grpSp>
              <p:nvGrpSpPr>
                <p:cNvPr id="1258" name="Gruppe 1257">
                  <a:extLst>
                    <a:ext uri="{FF2B5EF4-FFF2-40B4-BE49-F238E27FC236}">
                      <a16:creationId xmlns:a16="http://schemas.microsoft.com/office/drawing/2014/main" id="{80BFA02B-ABCB-4553-A7B4-824E48D92788}"/>
                    </a:ext>
                  </a:extLst>
                </p:cNvPr>
                <p:cNvGrpSpPr/>
                <p:nvPr/>
              </p:nvGrpSpPr>
              <p:grpSpPr>
                <a:xfrm>
                  <a:off x="7053110" y="3917891"/>
                  <a:ext cx="168029" cy="213816"/>
                  <a:chOff x="4852454" y="2916519"/>
                  <a:chExt cx="278597" cy="366599"/>
                </a:xfrm>
              </p:grpSpPr>
              <p:sp>
                <p:nvSpPr>
                  <p:cNvPr id="1267" name="Rektangel 1266">
                    <a:extLst>
                      <a:ext uri="{FF2B5EF4-FFF2-40B4-BE49-F238E27FC236}">
                        <a16:creationId xmlns:a16="http://schemas.microsoft.com/office/drawing/2014/main" id="{7EB3670D-AB03-4C3D-B9A8-4B83A12B20BD}"/>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8" name="Rektangel: afrundede hjørner 1267">
                    <a:extLst>
                      <a:ext uri="{FF2B5EF4-FFF2-40B4-BE49-F238E27FC236}">
                        <a16:creationId xmlns:a16="http://schemas.microsoft.com/office/drawing/2014/main" id="{818FB5CA-9984-43AE-85D1-22E08FB19E5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59" name="Rektangel 1258">
                  <a:extLst>
                    <a:ext uri="{FF2B5EF4-FFF2-40B4-BE49-F238E27FC236}">
                      <a16:creationId xmlns:a16="http://schemas.microsoft.com/office/drawing/2014/main" id="{F5CD696C-DE64-415D-A1C6-AF5DBAA1013D}"/>
                    </a:ext>
                  </a:extLst>
                </p:cNvPr>
                <p:cNvSpPr/>
                <p:nvPr/>
              </p:nvSpPr>
              <p:spPr>
                <a:xfrm>
                  <a:off x="6776638" y="4131896"/>
                  <a:ext cx="720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0" name="Rektangel 1259">
                  <a:extLst>
                    <a:ext uri="{FF2B5EF4-FFF2-40B4-BE49-F238E27FC236}">
                      <a16:creationId xmlns:a16="http://schemas.microsoft.com/office/drawing/2014/main" id="{93239C63-5CE7-4419-B88A-32CBE479A23E}"/>
                    </a:ext>
                  </a:extLst>
                </p:cNvPr>
                <p:cNvSpPr/>
                <p:nvPr/>
              </p:nvSpPr>
              <p:spPr>
                <a:xfrm>
                  <a:off x="6848638" y="3983458"/>
                  <a:ext cx="576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1" name="Rektangel 1260">
                  <a:extLst>
                    <a:ext uri="{FF2B5EF4-FFF2-40B4-BE49-F238E27FC236}">
                      <a16:creationId xmlns:a16="http://schemas.microsoft.com/office/drawing/2014/main" id="{FAE942D7-1DE9-43B0-8546-6690E87DB195}"/>
                    </a:ext>
                  </a:extLst>
                </p:cNvPr>
                <p:cNvSpPr/>
                <p:nvPr/>
              </p:nvSpPr>
              <p:spPr>
                <a:xfrm rot="5400000">
                  <a:off x="684542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2" name="Rektangel 1261">
                  <a:extLst>
                    <a:ext uri="{FF2B5EF4-FFF2-40B4-BE49-F238E27FC236}">
                      <a16:creationId xmlns:a16="http://schemas.microsoft.com/office/drawing/2014/main" id="{FB29AFA3-0728-4C23-A1A4-26BD7571A760}"/>
                    </a:ext>
                  </a:extLst>
                </p:cNvPr>
                <p:cNvSpPr/>
                <p:nvPr/>
              </p:nvSpPr>
              <p:spPr>
                <a:xfrm rot="5400000">
                  <a:off x="6964624"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3" name="Rektangel 1262">
                  <a:extLst>
                    <a:ext uri="{FF2B5EF4-FFF2-40B4-BE49-F238E27FC236}">
                      <a16:creationId xmlns:a16="http://schemas.microsoft.com/office/drawing/2014/main" id="{DDD92164-74B7-42A1-A49C-DEE8C1CBB3A4}"/>
                    </a:ext>
                  </a:extLst>
                </p:cNvPr>
                <p:cNvSpPr/>
                <p:nvPr/>
              </p:nvSpPr>
              <p:spPr>
                <a:xfrm rot="5400000">
                  <a:off x="7083822"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4" name="Rektangel 1263">
                  <a:extLst>
                    <a:ext uri="{FF2B5EF4-FFF2-40B4-BE49-F238E27FC236}">
                      <a16:creationId xmlns:a16="http://schemas.microsoft.com/office/drawing/2014/main" id="{E61E7FF1-1835-4B0D-99A0-008906286602}"/>
                    </a:ext>
                  </a:extLst>
                </p:cNvPr>
                <p:cNvSpPr/>
                <p:nvPr/>
              </p:nvSpPr>
              <p:spPr>
                <a:xfrm rot="5400000">
                  <a:off x="7203020"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5" name="Rektangel 1264">
                  <a:extLst>
                    <a:ext uri="{FF2B5EF4-FFF2-40B4-BE49-F238E27FC236}">
                      <a16:creationId xmlns:a16="http://schemas.microsoft.com/office/drawing/2014/main" id="{B6B3CC28-C15D-440A-AA02-F313CE696E83}"/>
                    </a:ext>
                  </a:extLst>
                </p:cNvPr>
                <p:cNvSpPr/>
                <p:nvPr/>
              </p:nvSpPr>
              <p:spPr>
                <a:xfrm rot="5400000">
                  <a:off x="732221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6" name="Ellipse 1265">
                  <a:extLst>
                    <a:ext uri="{FF2B5EF4-FFF2-40B4-BE49-F238E27FC236}">
                      <a16:creationId xmlns:a16="http://schemas.microsoft.com/office/drawing/2014/main" id="{5C121428-5FD5-4E63-BB35-E78698F77E04}"/>
                    </a:ext>
                  </a:extLst>
                </p:cNvPr>
                <p:cNvSpPr>
                  <a:spLocks noChangeAspect="1"/>
                </p:cNvSpPr>
                <p:nvPr/>
              </p:nvSpPr>
              <p:spPr>
                <a:xfrm>
                  <a:off x="7064638" y="3675567"/>
                  <a:ext cx="144000" cy="144000"/>
                </a:xfrm>
                <a:prstGeom prst="ellipse">
                  <a:avLst/>
                </a:prstGeom>
                <a:solidFill>
                  <a:srgbClr val="7E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41" name="Rektangel 1240">
                <a:extLst>
                  <a:ext uri="{FF2B5EF4-FFF2-40B4-BE49-F238E27FC236}">
                    <a16:creationId xmlns:a16="http://schemas.microsoft.com/office/drawing/2014/main" id="{1A73F686-5B11-4FB5-8613-114AE40492E0}"/>
                  </a:ext>
                </a:extLst>
              </p:cNvPr>
              <p:cNvSpPr/>
              <p:nvPr/>
            </p:nvSpPr>
            <p:spPr>
              <a:xfrm>
                <a:off x="5322102" y="3640937"/>
                <a:ext cx="730086" cy="493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2" name="Rektangel 1241">
                <a:extLst>
                  <a:ext uri="{FF2B5EF4-FFF2-40B4-BE49-F238E27FC236}">
                    <a16:creationId xmlns:a16="http://schemas.microsoft.com/office/drawing/2014/main" id="{33F5D948-D8A0-4977-90BB-3290D1A63744}"/>
                  </a:ext>
                </a:extLst>
              </p:cNvPr>
              <p:cNvSpPr/>
              <p:nvPr/>
            </p:nvSpPr>
            <p:spPr>
              <a:xfrm rot="5400000">
                <a:off x="3390156" y="4887729"/>
                <a:ext cx="990660" cy="31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3" name="Ellipse 1242">
                <a:extLst>
                  <a:ext uri="{FF2B5EF4-FFF2-40B4-BE49-F238E27FC236}">
                    <a16:creationId xmlns:a16="http://schemas.microsoft.com/office/drawing/2014/main" id="{D3011426-440A-4AFD-A9F9-DC0BEF750DB2}"/>
                  </a:ext>
                </a:extLst>
              </p:cNvPr>
              <p:cNvSpPr>
                <a:spLocks noChangeAspect="1"/>
              </p:cNvSpPr>
              <p:nvPr/>
            </p:nvSpPr>
            <p:spPr>
              <a:xfrm>
                <a:off x="3855561" y="4406743"/>
                <a:ext cx="63556" cy="63914"/>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4" name="Heksagon 1243">
                <a:extLst>
                  <a:ext uri="{FF2B5EF4-FFF2-40B4-BE49-F238E27FC236}">
                    <a16:creationId xmlns:a16="http://schemas.microsoft.com/office/drawing/2014/main" id="{B1F404B4-52DB-4432-9D5B-6C268DE16C02}"/>
                  </a:ext>
                </a:extLst>
              </p:cNvPr>
              <p:cNvSpPr/>
              <p:nvPr/>
            </p:nvSpPr>
            <p:spPr>
              <a:xfrm>
                <a:off x="5362003" y="3016694"/>
                <a:ext cx="650199" cy="176914"/>
              </a:xfrm>
              <a:prstGeom prst="hexagon">
                <a:avLst>
                  <a:gd name="adj" fmla="val 108638"/>
                  <a:gd name="vf" fmla="val 115470"/>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45" name="Grafik 1244" descr="Ringelyd">
                <a:extLst>
                  <a:ext uri="{FF2B5EF4-FFF2-40B4-BE49-F238E27FC236}">
                    <a16:creationId xmlns:a16="http://schemas.microsoft.com/office/drawing/2014/main" id="{F1E17578-2890-4A63-A190-5BD7F608C8E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4302" y="2725383"/>
                <a:ext cx="476668" cy="479352"/>
              </a:xfrm>
              <a:prstGeom prst="rect">
                <a:avLst/>
              </a:prstGeom>
            </p:spPr>
          </p:pic>
          <p:sp>
            <p:nvSpPr>
              <p:cNvPr id="1246" name="Rektangel 1245">
                <a:extLst>
                  <a:ext uri="{FF2B5EF4-FFF2-40B4-BE49-F238E27FC236}">
                    <a16:creationId xmlns:a16="http://schemas.microsoft.com/office/drawing/2014/main" id="{A39946C9-92D6-48DC-8E54-B0E5C32AF7BB}"/>
                  </a:ext>
                </a:extLst>
              </p:cNvPr>
              <p:cNvSpPr/>
              <p:nvPr/>
            </p:nvSpPr>
            <p:spPr>
              <a:xfrm>
                <a:off x="5557768"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7" name="Rektangel 1246">
                <a:extLst>
                  <a:ext uri="{FF2B5EF4-FFF2-40B4-BE49-F238E27FC236}">
                    <a16:creationId xmlns:a16="http://schemas.microsoft.com/office/drawing/2014/main" id="{BE6D0FE9-1FFE-46F3-BA29-EEF2D416ADAF}"/>
                  </a:ext>
                </a:extLst>
              </p:cNvPr>
              <p:cNvSpPr/>
              <p:nvPr/>
            </p:nvSpPr>
            <p:spPr>
              <a:xfrm>
                <a:off x="5795216"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8" name="Rektangel 1247">
                <a:extLst>
                  <a:ext uri="{FF2B5EF4-FFF2-40B4-BE49-F238E27FC236}">
                    <a16:creationId xmlns:a16="http://schemas.microsoft.com/office/drawing/2014/main" id="{09EBF14E-61FE-4A73-A68C-3288BD494704}"/>
                  </a:ext>
                </a:extLst>
              </p:cNvPr>
              <p:cNvSpPr/>
              <p:nvPr/>
            </p:nvSpPr>
            <p:spPr>
              <a:xfrm>
                <a:off x="5349076"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9" name="Rektangel 1248">
                <a:extLst>
                  <a:ext uri="{FF2B5EF4-FFF2-40B4-BE49-F238E27FC236}">
                    <a16:creationId xmlns:a16="http://schemas.microsoft.com/office/drawing/2014/main" id="{A8FD71EE-2561-469B-B6D9-C9DE9F7D6889}"/>
                  </a:ext>
                </a:extLst>
              </p:cNvPr>
              <p:cNvSpPr/>
              <p:nvPr/>
            </p:nvSpPr>
            <p:spPr>
              <a:xfrm>
                <a:off x="5993353"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0" name="Rektangel: øverste hjørner afklippet 1249">
                <a:extLst>
                  <a:ext uri="{FF2B5EF4-FFF2-40B4-BE49-F238E27FC236}">
                    <a16:creationId xmlns:a16="http://schemas.microsoft.com/office/drawing/2014/main" id="{C869B3B4-F596-4908-AB1B-86FE46284A10}"/>
                  </a:ext>
                </a:extLst>
              </p:cNvPr>
              <p:cNvSpPr/>
              <p:nvPr/>
            </p:nvSpPr>
            <p:spPr>
              <a:xfrm>
                <a:off x="5380853" y="2758618"/>
                <a:ext cx="612011" cy="241366"/>
              </a:xfrm>
              <a:prstGeom prst="snip2SameRect">
                <a:avLst>
                  <a:gd name="adj1" fmla="val 50000"/>
                  <a:gd name="adj2" fmla="val 0"/>
                </a:avLst>
              </a:prstGeom>
              <a:gradFill flip="none" rotWithShape="1">
                <a:gsLst>
                  <a:gs pos="72000">
                    <a:srgbClr val="4F6D64"/>
                  </a:gs>
                  <a:gs pos="44000">
                    <a:srgbClr val="44685A"/>
                  </a:gs>
                  <a:gs pos="0">
                    <a:srgbClr val="477D6B"/>
                  </a:gs>
                  <a:gs pos="100000">
                    <a:srgbClr val="477D6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1" name="Retvinklet trekant 1250">
                <a:extLst>
                  <a:ext uri="{FF2B5EF4-FFF2-40B4-BE49-F238E27FC236}">
                    <a16:creationId xmlns:a16="http://schemas.microsoft.com/office/drawing/2014/main" id="{18C476BA-CC97-4B85-92CD-28B12FBE197F}"/>
                  </a:ext>
                </a:extLst>
              </p:cNvPr>
              <p:cNvSpPr/>
              <p:nvPr/>
            </p:nvSpPr>
            <p:spPr>
              <a:xfrm>
                <a:off x="5991756"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52" name="Retvinklet trekant 1251">
                <a:extLst>
                  <a:ext uri="{FF2B5EF4-FFF2-40B4-BE49-F238E27FC236}">
                    <a16:creationId xmlns:a16="http://schemas.microsoft.com/office/drawing/2014/main" id="{6F1785C9-AF40-4038-A9C4-B456886AA063}"/>
                  </a:ext>
                </a:extLst>
              </p:cNvPr>
              <p:cNvSpPr/>
              <p:nvPr/>
            </p:nvSpPr>
            <p:spPr>
              <a:xfrm flipH="1">
                <a:off x="5189225"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53" name="Ellipse 1252">
                <a:extLst>
                  <a:ext uri="{FF2B5EF4-FFF2-40B4-BE49-F238E27FC236}">
                    <a16:creationId xmlns:a16="http://schemas.microsoft.com/office/drawing/2014/main" id="{D18F1C51-F062-461A-9EAD-8CF9F049AD79}"/>
                  </a:ext>
                </a:extLst>
              </p:cNvPr>
              <p:cNvSpPr>
                <a:spLocks noChangeAspect="1"/>
              </p:cNvSpPr>
              <p:nvPr/>
            </p:nvSpPr>
            <p:spPr>
              <a:xfrm>
                <a:off x="5623681" y="2111604"/>
                <a:ext cx="127112" cy="127827"/>
              </a:xfrm>
              <a:prstGeom prst="ellipse">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4" name="Rektangel 1253">
                <a:extLst>
                  <a:ext uri="{FF2B5EF4-FFF2-40B4-BE49-F238E27FC236}">
                    <a16:creationId xmlns:a16="http://schemas.microsoft.com/office/drawing/2014/main" id="{92632D5D-7C62-4301-93D9-6397E26004BC}"/>
                  </a:ext>
                </a:extLst>
              </p:cNvPr>
              <p:cNvSpPr/>
              <p:nvPr/>
            </p:nvSpPr>
            <p:spPr>
              <a:xfrm>
                <a:off x="3904932" y="4474627"/>
                <a:ext cx="338992" cy="152357"/>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5" name="Rektangel 1254">
                <a:extLst>
                  <a:ext uri="{FF2B5EF4-FFF2-40B4-BE49-F238E27FC236}">
                    <a16:creationId xmlns:a16="http://schemas.microsoft.com/office/drawing/2014/main" id="{F509612B-72A1-46F4-B9CA-E89542F3F65A}"/>
                  </a:ext>
                </a:extLst>
              </p:cNvPr>
              <p:cNvSpPr/>
              <p:nvPr/>
            </p:nvSpPr>
            <p:spPr>
              <a:xfrm rot="5400000">
                <a:off x="4053167" y="4381988"/>
                <a:ext cx="31957" cy="34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6" name="Rektangel 1255">
                <a:extLst>
                  <a:ext uri="{FF2B5EF4-FFF2-40B4-BE49-F238E27FC236}">
                    <a16:creationId xmlns:a16="http://schemas.microsoft.com/office/drawing/2014/main" id="{76BCDD11-88DA-487D-912E-EAD43529E3E9}"/>
                  </a:ext>
                </a:extLst>
              </p:cNvPr>
              <p:cNvSpPr/>
              <p:nvPr/>
            </p:nvSpPr>
            <p:spPr>
              <a:xfrm>
                <a:off x="4012749" y="4474211"/>
                <a:ext cx="31778" cy="152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7" name="Rektangel 1256">
                <a:extLst>
                  <a:ext uri="{FF2B5EF4-FFF2-40B4-BE49-F238E27FC236}">
                    <a16:creationId xmlns:a16="http://schemas.microsoft.com/office/drawing/2014/main" id="{5C9963CB-A6C9-43F0-8FF7-B5C462937789}"/>
                  </a:ext>
                </a:extLst>
              </p:cNvPr>
              <p:cNvSpPr/>
              <p:nvPr/>
            </p:nvSpPr>
            <p:spPr>
              <a:xfrm>
                <a:off x="5503083" y="2715628"/>
                <a:ext cx="367200" cy="36000"/>
              </a:xfrm>
              <a:prstGeom prst="rect">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995" name="Rektangel 994">
              <a:extLst>
                <a:ext uri="{FF2B5EF4-FFF2-40B4-BE49-F238E27FC236}">
                  <a16:creationId xmlns:a16="http://schemas.microsoft.com/office/drawing/2014/main" id="{442C835A-195F-46AA-B734-69ED8AB9DF97}"/>
                </a:ext>
              </a:extLst>
            </p:cNvPr>
            <p:cNvSpPr/>
            <p:nvPr/>
          </p:nvSpPr>
          <p:spPr>
            <a:xfrm>
              <a:off x="7845719" y="5157787"/>
              <a:ext cx="1328346" cy="661057"/>
            </a:xfrm>
            <a:prstGeom prst="rect">
              <a:avLst/>
            </a:prstGeom>
            <a:gradFill flip="none" rotWithShape="1">
              <a:gsLst>
                <a:gs pos="0">
                  <a:srgbClr val="514839"/>
                </a:gs>
                <a:gs pos="48000">
                  <a:srgbClr val="514839"/>
                </a:gs>
                <a:gs pos="23000">
                  <a:srgbClr val="4A4438"/>
                </a:gs>
                <a:gs pos="73000">
                  <a:srgbClr val="4A4438"/>
                </a:gs>
                <a:gs pos="100000">
                  <a:srgbClr val="51483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6" name="Rektangel 995">
              <a:extLst>
                <a:ext uri="{FF2B5EF4-FFF2-40B4-BE49-F238E27FC236}">
                  <a16:creationId xmlns:a16="http://schemas.microsoft.com/office/drawing/2014/main" id="{533436B0-BF03-4915-86E7-47764EA4D0EC}"/>
                </a:ext>
              </a:extLst>
            </p:cNvPr>
            <p:cNvSpPr/>
            <p:nvPr/>
          </p:nvSpPr>
          <p:spPr>
            <a:xfrm>
              <a:off x="803956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7" name="Rektangel 996">
              <a:extLst>
                <a:ext uri="{FF2B5EF4-FFF2-40B4-BE49-F238E27FC236}">
                  <a16:creationId xmlns:a16="http://schemas.microsoft.com/office/drawing/2014/main" id="{6990CBF5-70EF-43CB-95A2-57CD7A5DBCD6}"/>
                </a:ext>
              </a:extLst>
            </p:cNvPr>
            <p:cNvSpPr/>
            <p:nvPr/>
          </p:nvSpPr>
          <p:spPr>
            <a:xfrm>
              <a:off x="812934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8" name="Rektangel 997">
              <a:extLst>
                <a:ext uri="{FF2B5EF4-FFF2-40B4-BE49-F238E27FC236}">
                  <a16:creationId xmlns:a16="http://schemas.microsoft.com/office/drawing/2014/main" id="{D7BA9E0E-92BD-452E-9A24-110D30D86F8D}"/>
                </a:ext>
              </a:extLst>
            </p:cNvPr>
            <p:cNvSpPr/>
            <p:nvPr/>
          </p:nvSpPr>
          <p:spPr>
            <a:xfrm>
              <a:off x="822581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9" name="Rektangel 998">
              <a:extLst>
                <a:ext uri="{FF2B5EF4-FFF2-40B4-BE49-F238E27FC236}">
                  <a16:creationId xmlns:a16="http://schemas.microsoft.com/office/drawing/2014/main" id="{95DD8EE6-F224-473A-84DA-6B3499E04695}"/>
                </a:ext>
              </a:extLst>
            </p:cNvPr>
            <p:cNvSpPr/>
            <p:nvPr/>
          </p:nvSpPr>
          <p:spPr>
            <a:xfrm>
              <a:off x="832550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0" name="Rektangel 999">
              <a:extLst>
                <a:ext uri="{FF2B5EF4-FFF2-40B4-BE49-F238E27FC236}">
                  <a16:creationId xmlns:a16="http://schemas.microsoft.com/office/drawing/2014/main" id="{409D68E2-1A80-4202-AD67-4F253A7E6A7C}"/>
                </a:ext>
              </a:extLst>
            </p:cNvPr>
            <p:cNvSpPr/>
            <p:nvPr/>
          </p:nvSpPr>
          <p:spPr>
            <a:xfrm>
              <a:off x="841528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1" name="Rektangel 1000">
              <a:extLst>
                <a:ext uri="{FF2B5EF4-FFF2-40B4-BE49-F238E27FC236}">
                  <a16:creationId xmlns:a16="http://schemas.microsoft.com/office/drawing/2014/main" id="{999F52B1-AD4C-480E-9318-3EABEE4C490C}"/>
                </a:ext>
              </a:extLst>
            </p:cNvPr>
            <p:cNvSpPr/>
            <p:nvPr/>
          </p:nvSpPr>
          <p:spPr>
            <a:xfrm>
              <a:off x="851175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2" name="Rektangel 1001">
              <a:extLst>
                <a:ext uri="{FF2B5EF4-FFF2-40B4-BE49-F238E27FC236}">
                  <a16:creationId xmlns:a16="http://schemas.microsoft.com/office/drawing/2014/main" id="{7F6F4BD5-AA31-4115-B37E-52A6A45B50EA}"/>
                </a:ext>
              </a:extLst>
            </p:cNvPr>
            <p:cNvSpPr/>
            <p:nvPr/>
          </p:nvSpPr>
          <p:spPr>
            <a:xfrm>
              <a:off x="860823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3" name="Rektangel 1002">
              <a:extLst>
                <a:ext uri="{FF2B5EF4-FFF2-40B4-BE49-F238E27FC236}">
                  <a16:creationId xmlns:a16="http://schemas.microsoft.com/office/drawing/2014/main" id="{E8B98FAA-4289-4DDB-A720-9AB3DD9817F1}"/>
                </a:ext>
              </a:extLst>
            </p:cNvPr>
            <p:cNvSpPr/>
            <p:nvPr/>
          </p:nvSpPr>
          <p:spPr>
            <a:xfrm>
              <a:off x="869801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4" name="Rektangel 1003">
              <a:extLst>
                <a:ext uri="{FF2B5EF4-FFF2-40B4-BE49-F238E27FC236}">
                  <a16:creationId xmlns:a16="http://schemas.microsoft.com/office/drawing/2014/main" id="{17218B4B-59F9-48EB-8680-EBB1AFCD6B27}"/>
                </a:ext>
              </a:extLst>
            </p:cNvPr>
            <p:cNvSpPr/>
            <p:nvPr/>
          </p:nvSpPr>
          <p:spPr>
            <a:xfrm>
              <a:off x="879448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5" name="Rektangel 1004">
              <a:extLst>
                <a:ext uri="{FF2B5EF4-FFF2-40B4-BE49-F238E27FC236}">
                  <a16:creationId xmlns:a16="http://schemas.microsoft.com/office/drawing/2014/main" id="{FA181756-EB3B-48E1-B6CA-DA1DBE237C80}"/>
                </a:ext>
              </a:extLst>
            </p:cNvPr>
            <p:cNvSpPr/>
            <p:nvPr/>
          </p:nvSpPr>
          <p:spPr>
            <a:xfrm>
              <a:off x="8891789"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6" name="Rektangel 1005">
              <a:extLst>
                <a:ext uri="{FF2B5EF4-FFF2-40B4-BE49-F238E27FC236}">
                  <a16:creationId xmlns:a16="http://schemas.microsoft.com/office/drawing/2014/main" id="{908159B4-7546-483B-A855-5AF705ED69F4}"/>
                </a:ext>
              </a:extLst>
            </p:cNvPr>
            <p:cNvSpPr/>
            <p:nvPr/>
          </p:nvSpPr>
          <p:spPr>
            <a:xfrm>
              <a:off x="898395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7" name="Rektangel 1006">
              <a:extLst>
                <a:ext uri="{FF2B5EF4-FFF2-40B4-BE49-F238E27FC236}">
                  <a16:creationId xmlns:a16="http://schemas.microsoft.com/office/drawing/2014/main" id="{AF319834-A684-4002-8BBF-4B7A6B037A3F}"/>
                </a:ext>
              </a:extLst>
            </p:cNvPr>
            <p:cNvSpPr/>
            <p:nvPr/>
          </p:nvSpPr>
          <p:spPr>
            <a:xfrm>
              <a:off x="908042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8" name="Rektangel 1007">
              <a:extLst>
                <a:ext uri="{FF2B5EF4-FFF2-40B4-BE49-F238E27FC236}">
                  <a16:creationId xmlns:a16="http://schemas.microsoft.com/office/drawing/2014/main" id="{97F9ADFF-AEBA-4CC5-B8AB-A68AC1E0D06E}"/>
                </a:ext>
              </a:extLst>
            </p:cNvPr>
            <p:cNvSpPr/>
            <p:nvPr/>
          </p:nvSpPr>
          <p:spPr>
            <a:xfrm>
              <a:off x="7932997" y="5895057"/>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9" name="Rektangel 1008">
              <a:extLst>
                <a:ext uri="{FF2B5EF4-FFF2-40B4-BE49-F238E27FC236}">
                  <a16:creationId xmlns:a16="http://schemas.microsoft.com/office/drawing/2014/main" id="{DFCFEF7B-9993-4742-B13C-6DA9A15E0023}"/>
                </a:ext>
              </a:extLst>
            </p:cNvPr>
            <p:cNvSpPr/>
            <p:nvPr/>
          </p:nvSpPr>
          <p:spPr>
            <a:xfrm>
              <a:off x="7932997" y="5928396"/>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0" name="Rektangel 1009">
              <a:extLst>
                <a:ext uri="{FF2B5EF4-FFF2-40B4-BE49-F238E27FC236}">
                  <a16:creationId xmlns:a16="http://schemas.microsoft.com/office/drawing/2014/main" id="{E256F186-63BA-4B39-B106-DAF54C55697D}"/>
                </a:ext>
              </a:extLst>
            </p:cNvPr>
            <p:cNvSpPr/>
            <p:nvPr/>
          </p:nvSpPr>
          <p:spPr>
            <a:xfrm>
              <a:off x="7932997" y="5961737"/>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1" name="Rektangel 1010">
              <a:extLst>
                <a:ext uri="{FF2B5EF4-FFF2-40B4-BE49-F238E27FC236}">
                  <a16:creationId xmlns:a16="http://schemas.microsoft.com/office/drawing/2014/main" id="{B8B8DAB3-B327-48DF-BE72-F3277E5F774F}"/>
                </a:ext>
              </a:extLst>
            </p:cNvPr>
            <p:cNvSpPr/>
            <p:nvPr/>
          </p:nvSpPr>
          <p:spPr>
            <a:xfrm>
              <a:off x="7932997" y="5861718"/>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2" name="Rektangel 1011">
              <a:extLst>
                <a:ext uri="{FF2B5EF4-FFF2-40B4-BE49-F238E27FC236}">
                  <a16:creationId xmlns:a16="http://schemas.microsoft.com/office/drawing/2014/main" id="{460824E6-CBC0-4021-908C-EDBBDD4F30C9}"/>
                </a:ext>
              </a:extLst>
            </p:cNvPr>
            <p:cNvSpPr/>
            <p:nvPr/>
          </p:nvSpPr>
          <p:spPr>
            <a:xfrm>
              <a:off x="7932997" y="5828379"/>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3" name="Rektangel 1012">
              <a:extLst>
                <a:ext uri="{FF2B5EF4-FFF2-40B4-BE49-F238E27FC236}">
                  <a16:creationId xmlns:a16="http://schemas.microsoft.com/office/drawing/2014/main" id="{7DBA9608-7EF3-4C5B-AB30-DCD742CD4F41}"/>
                </a:ext>
              </a:extLst>
            </p:cNvPr>
            <p:cNvSpPr/>
            <p:nvPr/>
          </p:nvSpPr>
          <p:spPr>
            <a:xfrm>
              <a:off x="7845719" y="5545424"/>
              <a:ext cx="1328346"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4" name="Rektangel 1013">
              <a:extLst>
                <a:ext uri="{FF2B5EF4-FFF2-40B4-BE49-F238E27FC236}">
                  <a16:creationId xmlns:a16="http://schemas.microsoft.com/office/drawing/2014/main" id="{C3B96885-08A6-4638-A151-FE273D53F281}"/>
                </a:ext>
              </a:extLst>
            </p:cNvPr>
            <p:cNvSpPr/>
            <p:nvPr/>
          </p:nvSpPr>
          <p:spPr>
            <a:xfrm>
              <a:off x="7845719" y="5236866"/>
              <a:ext cx="656057"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5" name="Rektangel 1014">
              <a:extLst>
                <a:ext uri="{FF2B5EF4-FFF2-40B4-BE49-F238E27FC236}">
                  <a16:creationId xmlns:a16="http://schemas.microsoft.com/office/drawing/2014/main" id="{7737D1E5-8064-4818-A411-46FC7DC71BF9}"/>
                </a:ext>
              </a:extLst>
            </p:cNvPr>
            <p:cNvSpPr/>
            <p:nvPr/>
          </p:nvSpPr>
          <p:spPr>
            <a:xfrm>
              <a:off x="8284549" y="5404664"/>
              <a:ext cx="889516"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6" name="Rektangel 1015">
              <a:extLst>
                <a:ext uri="{FF2B5EF4-FFF2-40B4-BE49-F238E27FC236}">
                  <a16:creationId xmlns:a16="http://schemas.microsoft.com/office/drawing/2014/main" id="{4BF97E51-AEEF-4F1E-94EB-602A02F0C283}"/>
                </a:ext>
              </a:extLst>
            </p:cNvPr>
            <p:cNvSpPr/>
            <p:nvPr/>
          </p:nvSpPr>
          <p:spPr>
            <a:xfrm>
              <a:off x="8415280" y="5490566"/>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7" name="Rektangel 1016">
              <a:extLst>
                <a:ext uri="{FF2B5EF4-FFF2-40B4-BE49-F238E27FC236}">
                  <a16:creationId xmlns:a16="http://schemas.microsoft.com/office/drawing/2014/main" id="{0C3FDE39-4A08-4DF3-A223-3FEB1652658B}"/>
                </a:ext>
              </a:extLst>
            </p:cNvPr>
            <p:cNvSpPr/>
            <p:nvPr/>
          </p:nvSpPr>
          <p:spPr>
            <a:xfrm>
              <a:off x="8511755" y="5490566"/>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8" name="Rektangel 1017">
              <a:extLst>
                <a:ext uri="{FF2B5EF4-FFF2-40B4-BE49-F238E27FC236}">
                  <a16:creationId xmlns:a16="http://schemas.microsoft.com/office/drawing/2014/main" id="{FDA7A587-279B-4E5F-92DF-B79D82308FD4}"/>
                </a:ext>
              </a:extLst>
            </p:cNvPr>
            <p:cNvSpPr/>
            <p:nvPr/>
          </p:nvSpPr>
          <p:spPr>
            <a:xfrm>
              <a:off x="8891789" y="5348230"/>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9" name="Rektangel 1018">
              <a:extLst>
                <a:ext uri="{FF2B5EF4-FFF2-40B4-BE49-F238E27FC236}">
                  <a16:creationId xmlns:a16="http://schemas.microsoft.com/office/drawing/2014/main" id="{462F544B-AA9A-4C32-B0E5-6E11D6BD1418}"/>
                </a:ext>
              </a:extLst>
            </p:cNvPr>
            <p:cNvSpPr/>
            <p:nvPr/>
          </p:nvSpPr>
          <p:spPr>
            <a:xfrm>
              <a:off x="8983950" y="5348230"/>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0" name="Rektangel 1019">
              <a:extLst>
                <a:ext uri="{FF2B5EF4-FFF2-40B4-BE49-F238E27FC236}">
                  <a16:creationId xmlns:a16="http://schemas.microsoft.com/office/drawing/2014/main" id="{34FF0B41-34D2-4AA8-A013-07699AE887A1}"/>
                </a:ext>
              </a:extLst>
            </p:cNvPr>
            <p:cNvSpPr/>
            <p:nvPr/>
          </p:nvSpPr>
          <p:spPr>
            <a:xfrm>
              <a:off x="8039560" y="5351268"/>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1" name="Rektangel 1020">
              <a:extLst>
                <a:ext uri="{FF2B5EF4-FFF2-40B4-BE49-F238E27FC236}">
                  <a16:creationId xmlns:a16="http://schemas.microsoft.com/office/drawing/2014/main" id="{903CD876-D2CB-4634-9EB0-EB335FE9A324}"/>
                </a:ext>
              </a:extLst>
            </p:cNvPr>
            <p:cNvSpPr/>
            <p:nvPr/>
          </p:nvSpPr>
          <p:spPr>
            <a:xfrm>
              <a:off x="8129340" y="5351268"/>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22" name="Gruppe 1021">
              <a:extLst>
                <a:ext uri="{FF2B5EF4-FFF2-40B4-BE49-F238E27FC236}">
                  <a16:creationId xmlns:a16="http://schemas.microsoft.com/office/drawing/2014/main" id="{20CCCACE-09F5-4295-8034-1CBA89CC85A1}"/>
                </a:ext>
              </a:extLst>
            </p:cNvPr>
            <p:cNvGrpSpPr/>
            <p:nvPr/>
          </p:nvGrpSpPr>
          <p:grpSpPr>
            <a:xfrm>
              <a:off x="8415138" y="4431088"/>
              <a:ext cx="1328346" cy="414964"/>
              <a:chOff x="5874427" y="4317588"/>
              <a:chExt cx="3434871" cy="246494"/>
            </a:xfrm>
          </p:grpSpPr>
          <p:sp>
            <p:nvSpPr>
              <p:cNvPr id="1105" name="Retvinklet trekant 1104">
                <a:extLst>
                  <a:ext uri="{FF2B5EF4-FFF2-40B4-BE49-F238E27FC236}">
                    <a16:creationId xmlns:a16="http://schemas.microsoft.com/office/drawing/2014/main" id="{655D5BFA-0489-403B-9E7C-2663D1463EEE}"/>
                  </a:ext>
                </a:extLst>
              </p:cNvPr>
              <p:cNvSpPr/>
              <p:nvPr/>
            </p:nvSpPr>
            <p:spPr>
              <a:xfrm>
                <a:off x="8982984" y="4317588"/>
                <a:ext cx="326314" cy="246253"/>
              </a:xfrm>
              <a:prstGeom prst="rtTriangle">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6" name="Rektangel 1105">
                <a:extLst>
                  <a:ext uri="{FF2B5EF4-FFF2-40B4-BE49-F238E27FC236}">
                    <a16:creationId xmlns:a16="http://schemas.microsoft.com/office/drawing/2014/main" id="{11DD5CA6-A414-409E-81A3-A7BE7D87A70B}"/>
                  </a:ext>
                </a:extLst>
              </p:cNvPr>
              <p:cNvSpPr/>
              <p:nvPr/>
            </p:nvSpPr>
            <p:spPr>
              <a:xfrm>
                <a:off x="6200741" y="4317588"/>
                <a:ext cx="2782244" cy="246494"/>
              </a:xfrm>
              <a:prstGeom prst="rect">
                <a:avLst/>
              </a:prstGeom>
              <a:gradFill flip="none" rotWithShape="1">
                <a:gsLst>
                  <a:gs pos="0">
                    <a:srgbClr val="635955"/>
                  </a:gs>
                  <a:gs pos="24000">
                    <a:srgbClr val="5A514E"/>
                  </a:gs>
                  <a:gs pos="53000">
                    <a:srgbClr val="635955"/>
                  </a:gs>
                  <a:gs pos="76000">
                    <a:srgbClr val="5A514E"/>
                  </a:gs>
                  <a:gs pos="100000">
                    <a:srgbClr val="63595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7" name="Retvinklet trekant 1106">
                <a:extLst>
                  <a:ext uri="{FF2B5EF4-FFF2-40B4-BE49-F238E27FC236}">
                    <a16:creationId xmlns:a16="http://schemas.microsoft.com/office/drawing/2014/main" id="{C2A836B1-94D6-4FA0-9720-592A0C7EDB3E}"/>
                  </a:ext>
                </a:extLst>
              </p:cNvPr>
              <p:cNvSpPr/>
              <p:nvPr/>
            </p:nvSpPr>
            <p:spPr>
              <a:xfrm flipH="1">
                <a:off x="5874427" y="4317588"/>
                <a:ext cx="326314" cy="246253"/>
              </a:xfrm>
              <a:prstGeom prst="rtTriangle">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3" name="Gruppe 1022">
              <a:extLst>
                <a:ext uri="{FF2B5EF4-FFF2-40B4-BE49-F238E27FC236}">
                  <a16:creationId xmlns:a16="http://schemas.microsoft.com/office/drawing/2014/main" id="{44E1D913-C30C-4860-9107-555C0EF18F01}"/>
                </a:ext>
              </a:extLst>
            </p:cNvPr>
            <p:cNvGrpSpPr/>
            <p:nvPr/>
          </p:nvGrpSpPr>
          <p:grpSpPr>
            <a:xfrm>
              <a:off x="8576952" y="4242872"/>
              <a:ext cx="126000" cy="367461"/>
              <a:chOff x="6636067" y="4242872"/>
              <a:chExt cx="126000" cy="367461"/>
            </a:xfrm>
          </p:grpSpPr>
          <p:sp>
            <p:nvSpPr>
              <p:cNvPr id="1103" name="Rektangel 1102">
                <a:extLst>
                  <a:ext uri="{FF2B5EF4-FFF2-40B4-BE49-F238E27FC236}">
                    <a16:creationId xmlns:a16="http://schemas.microsoft.com/office/drawing/2014/main" id="{143909C1-8CD4-4EC5-86F0-E48BEBCFCCFF}"/>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4" name="Rektangel 1103">
                <a:extLst>
                  <a:ext uri="{FF2B5EF4-FFF2-40B4-BE49-F238E27FC236}">
                    <a16:creationId xmlns:a16="http://schemas.microsoft.com/office/drawing/2014/main" id="{CEE2B428-0AAF-4848-82F8-8DC059EEFFE2}"/>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4" name="Gruppe 1023">
              <a:extLst>
                <a:ext uri="{FF2B5EF4-FFF2-40B4-BE49-F238E27FC236}">
                  <a16:creationId xmlns:a16="http://schemas.microsoft.com/office/drawing/2014/main" id="{1CD8910C-30CA-4EC4-A31B-B504C2577F59}"/>
                </a:ext>
              </a:extLst>
            </p:cNvPr>
            <p:cNvGrpSpPr/>
            <p:nvPr/>
          </p:nvGrpSpPr>
          <p:grpSpPr>
            <a:xfrm>
              <a:off x="8784506" y="4242872"/>
              <a:ext cx="126000" cy="367461"/>
              <a:chOff x="6636067" y="4242872"/>
              <a:chExt cx="126000" cy="367461"/>
            </a:xfrm>
          </p:grpSpPr>
          <p:sp>
            <p:nvSpPr>
              <p:cNvPr id="1101" name="Rektangel 1100">
                <a:extLst>
                  <a:ext uri="{FF2B5EF4-FFF2-40B4-BE49-F238E27FC236}">
                    <a16:creationId xmlns:a16="http://schemas.microsoft.com/office/drawing/2014/main" id="{AB350F41-061C-4E33-AD8B-6B7BA3584420}"/>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2" name="Rektangel 1101">
                <a:extLst>
                  <a:ext uri="{FF2B5EF4-FFF2-40B4-BE49-F238E27FC236}">
                    <a16:creationId xmlns:a16="http://schemas.microsoft.com/office/drawing/2014/main" id="{51072410-3ED2-4EB6-8FCB-F36CFCCE961B}"/>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5" name="Gruppe 1024">
              <a:extLst>
                <a:ext uri="{FF2B5EF4-FFF2-40B4-BE49-F238E27FC236}">
                  <a16:creationId xmlns:a16="http://schemas.microsoft.com/office/drawing/2014/main" id="{7FEA82F7-338B-4DD0-B331-8A100B5CB250}"/>
                </a:ext>
              </a:extLst>
            </p:cNvPr>
            <p:cNvGrpSpPr/>
            <p:nvPr/>
          </p:nvGrpSpPr>
          <p:grpSpPr>
            <a:xfrm>
              <a:off x="9396387" y="4242872"/>
              <a:ext cx="126000" cy="367461"/>
              <a:chOff x="6636067" y="4242872"/>
              <a:chExt cx="126000" cy="367461"/>
            </a:xfrm>
          </p:grpSpPr>
          <p:sp>
            <p:nvSpPr>
              <p:cNvPr id="1099" name="Rektangel 1098">
                <a:extLst>
                  <a:ext uri="{FF2B5EF4-FFF2-40B4-BE49-F238E27FC236}">
                    <a16:creationId xmlns:a16="http://schemas.microsoft.com/office/drawing/2014/main" id="{BB50C4CD-EA75-43CF-BA94-DC4C112A224A}"/>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0" name="Rektangel 1099">
                <a:extLst>
                  <a:ext uri="{FF2B5EF4-FFF2-40B4-BE49-F238E27FC236}">
                    <a16:creationId xmlns:a16="http://schemas.microsoft.com/office/drawing/2014/main" id="{99579228-50B5-48D3-BFD1-D606B9855F59}"/>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26" name="Ligebenet trekant 1025">
              <a:extLst>
                <a:ext uri="{FF2B5EF4-FFF2-40B4-BE49-F238E27FC236}">
                  <a16:creationId xmlns:a16="http://schemas.microsoft.com/office/drawing/2014/main" id="{C7247CC5-FBF9-43C5-B64B-F134DA2F68D2}"/>
                </a:ext>
              </a:extLst>
            </p:cNvPr>
            <p:cNvSpPr/>
            <p:nvPr/>
          </p:nvSpPr>
          <p:spPr>
            <a:xfrm>
              <a:off x="9096120" y="4704730"/>
              <a:ext cx="456895" cy="141161"/>
            </a:xfrm>
            <a:prstGeom prst="triangle">
              <a:avLst/>
            </a:prstGeom>
            <a:solidFill>
              <a:srgbClr val="63595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27" name="Gruppe 1026">
              <a:extLst>
                <a:ext uri="{FF2B5EF4-FFF2-40B4-BE49-F238E27FC236}">
                  <a16:creationId xmlns:a16="http://schemas.microsoft.com/office/drawing/2014/main" id="{C64B6920-3ED7-436A-9146-C54DF00C983B}"/>
                </a:ext>
              </a:extLst>
            </p:cNvPr>
            <p:cNvGrpSpPr/>
            <p:nvPr/>
          </p:nvGrpSpPr>
          <p:grpSpPr>
            <a:xfrm>
              <a:off x="8564003" y="4667771"/>
              <a:ext cx="176276" cy="117962"/>
              <a:chOff x="5988619" y="4669003"/>
              <a:chExt cx="176276" cy="153689"/>
            </a:xfrm>
          </p:grpSpPr>
          <p:sp>
            <p:nvSpPr>
              <p:cNvPr id="1097" name="Rektangel 1096">
                <a:extLst>
                  <a:ext uri="{FF2B5EF4-FFF2-40B4-BE49-F238E27FC236}">
                    <a16:creationId xmlns:a16="http://schemas.microsoft.com/office/drawing/2014/main" id="{E767739D-66D5-444F-81EF-03AB2915339F}"/>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8" name="Rektangel 1097">
                <a:extLst>
                  <a:ext uri="{FF2B5EF4-FFF2-40B4-BE49-F238E27FC236}">
                    <a16:creationId xmlns:a16="http://schemas.microsoft.com/office/drawing/2014/main" id="{8425397B-EF6C-42FD-82CB-6CAE28788645}"/>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8" name="Gruppe 1027">
              <a:extLst>
                <a:ext uri="{FF2B5EF4-FFF2-40B4-BE49-F238E27FC236}">
                  <a16:creationId xmlns:a16="http://schemas.microsoft.com/office/drawing/2014/main" id="{55111938-BA6E-492B-85AC-C22332F54A0B}"/>
                </a:ext>
              </a:extLst>
            </p:cNvPr>
            <p:cNvGrpSpPr/>
            <p:nvPr/>
          </p:nvGrpSpPr>
          <p:grpSpPr>
            <a:xfrm>
              <a:off x="8833372" y="4667771"/>
              <a:ext cx="176276" cy="117962"/>
              <a:chOff x="5988619" y="4669003"/>
              <a:chExt cx="176276" cy="153689"/>
            </a:xfrm>
          </p:grpSpPr>
          <p:sp>
            <p:nvSpPr>
              <p:cNvPr id="1095" name="Rektangel 1094">
                <a:extLst>
                  <a:ext uri="{FF2B5EF4-FFF2-40B4-BE49-F238E27FC236}">
                    <a16:creationId xmlns:a16="http://schemas.microsoft.com/office/drawing/2014/main" id="{B0A26381-9522-4D37-B2E2-9034812358DD}"/>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6" name="Rektangel 1095">
                <a:extLst>
                  <a:ext uri="{FF2B5EF4-FFF2-40B4-BE49-F238E27FC236}">
                    <a16:creationId xmlns:a16="http://schemas.microsoft.com/office/drawing/2014/main" id="{6A57ECDC-0CD9-4588-8469-F89222D05791}"/>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9" name="Gruppe 1028">
              <a:extLst>
                <a:ext uri="{FF2B5EF4-FFF2-40B4-BE49-F238E27FC236}">
                  <a16:creationId xmlns:a16="http://schemas.microsoft.com/office/drawing/2014/main" id="{A2140249-47AE-4C33-9850-90D4C82C5188}"/>
                </a:ext>
              </a:extLst>
            </p:cNvPr>
            <p:cNvGrpSpPr/>
            <p:nvPr/>
          </p:nvGrpSpPr>
          <p:grpSpPr>
            <a:xfrm>
              <a:off x="8561895" y="4863108"/>
              <a:ext cx="177208" cy="214134"/>
              <a:chOff x="6090483" y="4742613"/>
              <a:chExt cx="177208" cy="214134"/>
            </a:xfrm>
          </p:grpSpPr>
          <p:sp>
            <p:nvSpPr>
              <p:cNvPr id="1091" name="Rektangel: afrundede hjørner 1090">
                <a:extLst>
                  <a:ext uri="{FF2B5EF4-FFF2-40B4-BE49-F238E27FC236}">
                    <a16:creationId xmlns:a16="http://schemas.microsoft.com/office/drawing/2014/main" id="{DA18D172-839A-48A1-8358-4FABFCF953C1}"/>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92" name="Gruppe 1091">
                <a:extLst>
                  <a:ext uri="{FF2B5EF4-FFF2-40B4-BE49-F238E27FC236}">
                    <a16:creationId xmlns:a16="http://schemas.microsoft.com/office/drawing/2014/main" id="{EA460C19-E11D-498C-BC24-CAD7463101A4}"/>
                  </a:ext>
                </a:extLst>
              </p:cNvPr>
              <p:cNvGrpSpPr/>
              <p:nvPr/>
            </p:nvGrpSpPr>
            <p:grpSpPr>
              <a:xfrm>
                <a:off x="6090483" y="4838785"/>
                <a:ext cx="176276" cy="117962"/>
                <a:chOff x="5988619" y="4669003"/>
                <a:chExt cx="176276" cy="153689"/>
              </a:xfrm>
            </p:grpSpPr>
            <p:sp>
              <p:nvSpPr>
                <p:cNvPr id="1093" name="Rektangel 1092">
                  <a:extLst>
                    <a:ext uri="{FF2B5EF4-FFF2-40B4-BE49-F238E27FC236}">
                      <a16:creationId xmlns:a16="http://schemas.microsoft.com/office/drawing/2014/main" id="{ABAEE094-58E5-46C4-8D72-31BE8C5457C6}"/>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4" name="Rektangel 1093">
                  <a:extLst>
                    <a:ext uri="{FF2B5EF4-FFF2-40B4-BE49-F238E27FC236}">
                      <a16:creationId xmlns:a16="http://schemas.microsoft.com/office/drawing/2014/main" id="{99F3F7D8-CA17-4DCA-962E-11F096BC124A}"/>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0" name="Gruppe 1029">
              <a:extLst>
                <a:ext uri="{FF2B5EF4-FFF2-40B4-BE49-F238E27FC236}">
                  <a16:creationId xmlns:a16="http://schemas.microsoft.com/office/drawing/2014/main" id="{6DD7BB86-DF92-4DEA-A294-CA87BA1F2716}"/>
                </a:ext>
              </a:extLst>
            </p:cNvPr>
            <p:cNvGrpSpPr/>
            <p:nvPr/>
          </p:nvGrpSpPr>
          <p:grpSpPr>
            <a:xfrm>
              <a:off x="8828583" y="4863108"/>
              <a:ext cx="177208" cy="214134"/>
              <a:chOff x="6090483" y="4742613"/>
              <a:chExt cx="177208" cy="214134"/>
            </a:xfrm>
          </p:grpSpPr>
          <p:sp>
            <p:nvSpPr>
              <p:cNvPr id="1087" name="Rektangel: afrundede hjørner 1086">
                <a:extLst>
                  <a:ext uri="{FF2B5EF4-FFF2-40B4-BE49-F238E27FC236}">
                    <a16:creationId xmlns:a16="http://schemas.microsoft.com/office/drawing/2014/main" id="{FA7E0CA5-9CA1-45E4-A7A6-961191AF29CB}"/>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88" name="Gruppe 1087">
                <a:extLst>
                  <a:ext uri="{FF2B5EF4-FFF2-40B4-BE49-F238E27FC236}">
                    <a16:creationId xmlns:a16="http://schemas.microsoft.com/office/drawing/2014/main" id="{A310D221-B23C-49F2-8F08-95BD4491652D}"/>
                  </a:ext>
                </a:extLst>
              </p:cNvPr>
              <p:cNvGrpSpPr/>
              <p:nvPr/>
            </p:nvGrpSpPr>
            <p:grpSpPr>
              <a:xfrm>
                <a:off x="6090483" y="4838785"/>
                <a:ext cx="176276" cy="117962"/>
                <a:chOff x="5988619" y="4669003"/>
                <a:chExt cx="176276" cy="153689"/>
              </a:xfrm>
            </p:grpSpPr>
            <p:sp>
              <p:nvSpPr>
                <p:cNvPr id="1089" name="Rektangel 1088">
                  <a:extLst>
                    <a:ext uri="{FF2B5EF4-FFF2-40B4-BE49-F238E27FC236}">
                      <a16:creationId xmlns:a16="http://schemas.microsoft.com/office/drawing/2014/main" id="{73EC5A37-438F-48CB-80AB-0C4D6580C202}"/>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0" name="Rektangel 1089">
                  <a:extLst>
                    <a:ext uri="{FF2B5EF4-FFF2-40B4-BE49-F238E27FC236}">
                      <a16:creationId xmlns:a16="http://schemas.microsoft.com/office/drawing/2014/main" id="{29A09A8B-8283-4BEF-B72C-1ABD9BC99C6A}"/>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1" name="Gruppe 1030">
              <a:extLst>
                <a:ext uri="{FF2B5EF4-FFF2-40B4-BE49-F238E27FC236}">
                  <a16:creationId xmlns:a16="http://schemas.microsoft.com/office/drawing/2014/main" id="{AA520107-DD6B-4D50-9AE0-F3A9715990B8}"/>
                </a:ext>
              </a:extLst>
            </p:cNvPr>
            <p:cNvGrpSpPr/>
            <p:nvPr/>
          </p:nvGrpSpPr>
          <p:grpSpPr>
            <a:xfrm>
              <a:off x="9235963" y="4941687"/>
              <a:ext cx="177208" cy="214134"/>
              <a:chOff x="6090483" y="4742613"/>
              <a:chExt cx="177208" cy="214134"/>
            </a:xfrm>
          </p:grpSpPr>
          <p:sp>
            <p:nvSpPr>
              <p:cNvPr id="1083" name="Rektangel: afrundede hjørner 1082">
                <a:extLst>
                  <a:ext uri="{FF2B5EF4-FFF2-40B4-BE49-F238E27FC236}">
                    <a16:creationId xmlns:a16="http://schemas.microsoft.com/office/drawing/2014/main" id="{B910BB79-7F85-4D31-9D8E-AEEE125D9471}"/>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84" name="Gruppe 1083">
                <a:extLst>
                  <a:ext uri="{FF2B5EF4-FFF2-40B4-BE49-F238E27FC236}">
                    <a16:creationId xmlns:a16="http://schemas.microsoft.com/office/drawing/2014/main" id="{AB5F92C9-EC5F-4C27-B51A-BA55F50F92EE}"/>
                  </a:ext>
                </a:extLst>
              </p:cNvPr>
              <p:cNvGrpSpPr/>
              <p:nvPr/>
            </p:nvGrpSpPr>
            <p:grpSpPr>
              <a:xfrm>
                <a:off x="6090483" y="4838785"/>
                <a:ext cx="176276" cy="117962"/>
                <a:chOff x="5988619" y="4669003"/>
                <a:chExt cx="176276" cy="153689"/>
              </a:xfrm>
            </p:grpSpPr>
            <p:sp>
              <p:nvSpPr>
                <p:cNvPr id="1085" name="Rektangel 1084">
                  <a:extLst>
                    <a:ext uri="{FF2B5EF4-FFF2-40B4-BE49-F238E27FC236}">
                      <a16:creationId xmlns:a16="http://schemas.microsoft.com/office/drawing/2014/main" id="{1D1D57FD-E5C0-4382-98C5-D6C2C44CBFFA}"/>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6" name="Rektangel 1085">
                  <a:extLst>
                    <a:ext uri="{FF2B5EF4-FFF2-40B4-BE49-F238E27FC236}">
                      <a16:creationId xmlns:a16="http://schemas.microsoft.com/office/drawing/2014/main" id="{66A5FBFA-FC58-4222-B1E7-A89F59C71DCB}"/>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
          <p:nvSpPr>
            <p:cNvPr id="1032" name="Ligebenet trekant 1031">
              <a:extLst>
                <a:ext uri="{FF2B5EF4-FFF2-40B4-BE49-F238E27FC236}">
                  <a16:creationId xmlns:a16="http://schemas.microsoft.com/office/drawing/2014/main" id="{E1F5204A-55F2-4092-B3CC-ED0A81E3092A}"/>
                </a:ext>
              </a:extLst>
            </p:cNvPr>
            <p:cNvSpPr/>
            <p:nvPr/>
          </p:nvSpPr>
          <p:spPr>
            <a:xfrm>
              <a:off x="7845719" y="5036090"/>
              <a:ext cx="1328346" cy="124066"/>
            </a:xfrm>
            <a:prstGeom prst="triangle">
              <a:avLst>
                <a:gd name="adj" fmla="val 75097"/>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33" name="Gruppe 1032">
              <a:extLst>
                <a:ext uri="{FF2B5EF4-FFF2-40B4-BE49-F238E27FC236}">
                  <a16:creationId xmlns:a16="http://schemas.microsoft.com/office/drawing/2014/main" id="{66FCBC2F-12B2-4C5C-B739-CF7A3F39F73A}"/>
                </a:ext>
              </a:extLst>
            </p:cNvPr>
            <p:cNvGrpSpPr/>
            <p:nvPr/>
          </p:nvGrpSpPr>
          <p:grpSpPr>
            <a:xfrm>
              <a:off x="9235963" y="5188350"/>
              <a:ext cx="178657" cy="178315"/>
              <a:chOff x="7898541" y="5235970"/>
              <a:chExt cx="178657" cy="178315"/>
            </a:xfrm>
          </p:grpSpPr>
          <p:sp>
            <p:nvSpPr>
              <p:cNvPr id="1079" name="Rektangel 1078">
                <a:extLst>
                  <a:ext uri="{FF2B5EF4-FFF2-40B4-BE49-F238E27FC236}">
                    <a16:creationId xmlns:a16="http://schemas.microsoft.com/office/drawing/2014/main" id="{D6817D16-3039-4A1D-BE4F-7FE5998B17CB}"/>
                  </a:ext>
                </a:extLst>
              </p:cNvPr>
              <p:cNvSpPr/>
              <p:nvPr/>
            </p:nvSpPr>
            <p:spPr>
              <a:xfrm>
                <a:off x="7898541"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0" name="Rektangel 1079">
                <a:extLst>
                  <a:ext uri="{FF2B5EF4-FFF2-40B4-BE49-F238E27FC236}">
                    <a16:creationId xmlns:a16="http://schemas.microsoft.com/office/drawing/2014/main" id="{17BF887A-CA62-49F5-AC89-93207B38471E}"/>
                  </a:ext>
                </a:extLst>
              </p:cNvPr>
              <p:cNvSpPr/>
              <p:nvPr/>
            </p:nvSpPr>
            <p:spPr>
              <a:xfrm>
                <a:off x="7990702"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1" name="Rektangel 1080">
                <a:extLst>
                  <a:ext uri="{FF2B5EF4-FFF2-40B4-BE49-F238E27FC236}">
                    <a16:creationId xmlns:a16="http://schemas.microsoft.com/office/drawing/2014/main" id="{C92859E1-6D7D-41D4-85C2-6AED4F67E8DE}"/>
                  </a:ext>
                </a:extLst>
              </p:cNvPr>
              <p:cNvSpPr/>
              <p:nvPr/>
            </p:nvSpPr>
            <p:spPr>
              <a:xfrm>
                <a:off x="7898541"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2" name="Rektangel 1081">
                <a:extLst>
                  <a:ext uri="{FF2B5EF4-FFF2-40B4-BE49-F238E27FC236}">
                    <a16:creationId xmlns:a16="http://schemas.microsoft.com/office/drawing/2014/main" id="{354D627E-FCE1-4231-B9AC-FD8721B7AF76}"/>
                  </a:ext>
                </a:extLst>
              </p:cNvPr>
              <p:cNvSpPr/>
              <p:nvPr/>
            </p:nvSpPr>
            <p:spPr>
              <a:xfrm>
                <a:off x="7990702"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34" name="Gruppe 1033">
              <a:extLst>
                <a:ext uri="{FF2B5EF4-FFF2-40B4-BE49-F238E27FC236}">
                  <a16:creationId xmlns:a16="http://schemas.microsoft.com/office/drawing/2014/main" id="{F1998398-7ACD-4E6B-87C3-A3E97B43219E}"/>
                </a:ext>
              </a:extLst>
            </p:cNvPr>
            <p:cNvGrpSpPr/>
            <p:nvPr/>
          </p:nvGrpSpPr>
          <p:grpSpPr>
            <a:xfrm>
              <a:off x="9235963" y="5426272"/>
              <a:ext cx="177208" cy="214134"/>
              <a:chOff x="6090483" y="4742613"/>
              <a:chExt cx="177208" cy="214134"/>
            </a:xfrm>
          </p:grpSpPr>
          <p:sp>
            <p:nvSpPr>
              <p:cNvPr id="1075" name="Rektangel: afrundede hjørner 1074">
                <a:extLst>
                  <a:ext uri="{FF2B5EF4-FFF2-40B4-BE49-F238E27FC236}">
                    <a16:creationId xmlns:a16="http://schemas.microsoft.com/office/drawing/2014/main" id="{56B1A27E-4D50-48C0-8CBE-3EC8C13E1BA3}"/>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76" name="Gruppe 1075">
                <a:extLst>
                  <a:ext uri="{FF2B5EF4-FFF2-40B4-BE49-F238E27FC236}">
                    <a16:creationId xmlns:a16="http://schemas.microsoft.com/office/drawing/2014/main" id="{0EB5EFAD-439D-41AF-A993-E3CB6B584BCA}"/>
                  </a:ext>
                </a:extLst>
              </p:cNvPr>
              <p:cNvGrpSpPr/>
              <p:nvPr/>
            </p:nvGrpSpPr>
            <p:grpSpPr>
              <a:xfrm>
                <a:off x="6090483" y="4838785"/>
                <a:ext cx="176276" cy="117962"/>
                <a:chOff x="5988619" y="4669003"/>
                <a:chExt cx="176276" cy="153689"/>
              </a:xfrm>
            </p:grpSpPr>
            <p:sp>
              <p:nvSpPr>
                <p:cNvPr id="1077" name="Rektangel 1076">
                  <a:extLst>
                    <a:ext uri="{FF2B5EF4-FFF2-40B4-BE49-F238E27FC236}">
                      <a16:creationId xmlns:a16="http://schemas.microsoft.com/office/drawing/2014/main" id="{3E10C4F2-D556-4BDA-AA07-8CB82CF834CB}"/>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8" name="Rektangel 1077">
                  <a:extLst>
                    <a:ext uri="{FF2B5EF4-FFF2-40B4-BE49-F238E27FC236}">
                      <a16:creationId xmlns:a16="http://schemas.microsoft.com/office/drawing/2014/main" id="{74BD772C-4CEC-478D-8D7F-DFF4379EE4E3}"/>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5" name="Gruppe 1034">
              <a:extLst>
                <a:ext uri="{FF2B5EF4-FFF2-40B4-BE49-F238E27FC236}">
                  <a16:creationId xmlns:a16="http://schemas.microsoft.com/office/drawing/2014/main" id="{354B90BA-6451-41BC-AD84-9AB557117799}"/>
                </a:ext>
              </a:extLst>
            </p:cNvPr>
            <p:cNvGrpSpPr/>
            <p:nvPr/>
          </p:nvGrpSpPr>
          <p:grpSpPr>
            <a:xfrm>
              <a:off x="9235963" y="5672935"/>
              <a:ext cx="178657" cy="178315"/>
              <a:chOff x="7898541" y="5235970"/>
              <a:chExt cx="178657" cy="178315"/>
            </a:xfrm>
          </p:grpSpPr>
          <p:sp>
            <p:nvSpPr>
              <p:cNvPr id="1071" name="Rektangel 1070">
                <a:extLst>
                  <a:ext uri="{FF2B5EF4-FFF2-40B4-BE49-F238E27FC236}">
                    <a16:creationId xmlns:a16="http://schemas.microsoft.com/office/drawing/2014/main" id="{BE87C587-60EF-4EEE-B0B5-6CA7C553A7EA}"/>
                  </a:ext>
                </a:extLst>
              </p:cNvPr>
              <p:cNvSpPr/>
              <p:nvPr/>
            </p:nvSpPr>
            <p:spPr>
              <a:xfrm>
                <a:off x="7898541"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2" name="Rektangel 1071">
                <a:extLst>
                  <a:ext uri="{FF2B5EF4-FFF2-40B4-BE49-F238E27FC236}">
                    <a16:creationId xmlns:a16="http://schemas.microsoft.com/office/drawing/2014/main" id="{10FA4D6C-715D-4C86-9CF5-DA6752D64389}"/>
                  </a:ext>
                </a:extLst>
              </p:cNvPr>
              <p:cNvSpPr/>
              <p:nvPr/>
            </p:nvSpPr>
            <p:spPr>
              <a:xfrm>
                <a:off x="7990702"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3" name="Rektangel 1072">
                <a:extLst>
                  <a:ext uri="{FF2B5EF4-FFF2-40B4-BE49-F238E27FC236}">
                    <a16:creationId xmlns:a16="http://schemas.microsoft.com/office/drawing/2014/main" id="{1FF414D0-21FB-4068-8A25-68F2D6DDF4E7}"/>
                  </a:ext>
                </a:extLst>
              </p:cNvPr>
              <p:cNvSpPr/>
              <p:nvPr/>
            </p:nvSpPr>
            <p:spPr>
              <a:xfrm>
                <a:off x="7898541"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4" name="Rektangel 1073">
                <a:extLst>
                  <a:ext uri="{FF2B5EF4-FFF2-40B4-BE49-F238E27FC236}">
                    <a16:creationId xmlns:a16="http://schemas.microsoft.com/office/drawing/2014/main" id="{8445B31E-A7C6-420A-B50C-D97A3F98241A}"/>
                  </a:ext>
                </a:extLst>
              </p:cNvPr>
              <p:cNvSpPr/>
              <p:nvPr/>
            </p:nvSpPr>
            <p:spPr>
              <a:xfrm>
                <a:off x="7990702"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36" name="Ellipse 1035">
              <a:extLst>
                <a:ext uri="{FF2B5EF4-FFF2-40B4-BE49-F238E27FC236}">
                  <a16:creationId xmlns:a16="http://schemas.microsoft.com/office/drawing/2014/main" id="{AA2EA3DF-4586-4F4C-9449-A6C334D63636}"/>
                </a:ext>
              </a:extLst>
            </p:cNvPr>
            <p:cNvSpPr>
              <a:spLocks noChangeAspect="1"/>
            </p:cNvSpPr>
            <p:nvPr/>
          </p:nvSpPr>
          <p:spPr>
            <a:xfrm>
              <a:off x="7990124" y="4877837"/>
              <a:ext cx="49878" cy="48412"/>
            </a:xfrm>
            <a:prstGeom prst="ellipse">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37" name="Rektangel 1036">
              <a:extLst>
                <a:ext uri="{FF2B5EF4-FFF2-40B4-BE49-F238E27FC236}">
                  <a16:creationId xmlns:a16="http://schemas.microsoft.com/office/drawing/2014/main" id="{0F8AFCAF-FE49-4446-93AE-B811A021A25B}"/>
                </a:ext>
              </a:extLst>
            </p:cNvPr>
            <p:cNvSpPr/>
            <p:nvPr/>
          </p:nvSpPr>
          <p:spPr>
            <a:xfrm>
              <a:off x="8028870" y="4929255"/>
              <a:ext cx="266039" cy="115403"/>
            </a:xfrm>
            <a:prstGeom prst="rect">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39" name="Gruppe 1038">
              <a:extLst>
                <a:ext uri="{FF2B5EF4-FFF2-40B4-BE49-F238E27FC236}">
                  <a16:creationId xmlns:a16="http://schemas.microsoft.com/office/drawing/2014/main" id="{083BF2CB-75CC-4C27-8D05-F2EC476F77AC}"/>
                </a:ext>
              </a:extLst>
            </p:cNvPr>
            <p:cNvGrpSpPr/>
            <p:nvPr/>
          </p:nvGrpSpPr>
          <p:grpSpPr>
            <a:xfrm>
              <a:off x="4336369" y="5752213"/>
              <a:ext cx="878560" cy="312995"/>
              <a:chOff x="5660360" y="4743450"/>
              <a:chExt cx="1340515" cy="530510"/>
            </a:xfrm>
          </p:grpSpPr>
          <p:sp>
            <p:nvSpPr>
              <p:cNvPr id="1054" name="Rektangel: afrundede hjørner 1053">
                <a:extLst>
                  <a:ext uri="{FF2B5EF4-FFF2-40B4-BE49-F238E27FC236}">
                    <a16:creationId xmlns:a16="http://schemas.microsoft.com/office/drawing/2014/main" id="{175DA2C9-7778-4C9F-9717-0EE4056223F8}"/>
                  </a:ext>
                </a:extLst>
              </p:cNvPr>
              <p:cNvSpPr/>
              <p:nvPr/>
            </p:nvSpPr>
            <p:spPr>
              <a:xfrm>
                <a:off x="5660360" y="4743450"/>
                <a:ext cx="1340514" cy="357744"/>
              </a:xfrm>
              <a:prstGeom prst="roundRect">
                <a:avLst/>
              </a:prstGeom>
              <a:solidFill>
                <a:srgbClr val="B79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5" name="Rektangel 1054">
                <a:extLst>
                  <a:ext uri="{FF2B5EF4-FFF2-40B4-BE49-F238E27FC236}">
                    <a16:creationId xmlns:a16="http://schemas.microsoft.com/office/drawing/2014/main" id="{AC754DCB-2465-4DE5-95C7-39F79D13AA62}"/>
                  </a:ext>
                </a:extLst>
              </p:cNvPr>
              <p:cNvSpPr/>
              <p:nvPr/>
            </p:nvSpPr>
            <p:spPr>
              <a:xfrm>
                <a:off x="5660360" y="4924904"/>
                <a:ext cx="1340515" cy="258684"/>
              </a:xfrm>
              <a:prstGeom prst="rect">
                <a:avLst/>
              </a:prstGeom>
              <a:solidFill>
                <a:srgbClr val="B79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6" name="Ellipse 1055">
                <a:extLst>
                  <a:ext uri="{FF2B5EF4-FFF2-40B4-BE49-F238E27FC236}">
                    <a16:creationId xmlns:a16="http://schemas.microsoft.com/office/drawing/2014/main" id="{1DDCFF0D-B4BB-45DE-B909-FF4F141FE766}"/>
                  </a:ext>
                </a:extLst>
              </p:cNvPr>
              <p:cNvSpPr/>
              <p:nvPr/>
            </p:nvSpPr>
            <p:spPr>
              <a:xfrm>
                <a:off x="5778677" y="5093960"/>
                <a:ext cx="180000" cy="180000"/>
              </a:xfrm>
              <a:prstGeom prst="ellipse">
                <a:avLst/>
              </a:prstGeom>
              <a:solidFill>
                <a:schemeClr val="tx1">
                  <a:lumMod val="85000"/>
                  <a:lumOff val="15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7" name="Ellipse 1056">
                <a:extLst>
                  <a:ext uri="{FF2B5EF4-FFF2-40B4-BE49-F238E27FC236}">
                    <a16:creationId xmlns:a16="http://schemas.microsoft.com/office/drawing/2014/main" id="{22CD8BD6-5477-4D12-854E-C535FF690BCE}"/>
                  </a:ext>
                </a:extLst>
              </p:cNvPr>
              <p:cNvSpPr/>
              <p:nvPr/>
            </p:nvSpPr>
            <p:spPr>
              <a:xfrm>
                <a:off x="6730875" y="5093960"/>
                <a:ext cx="180000" cy="180000"/>
              </a:xfrm>
              <a:prstGeom prst="ellipse">
                <a:avLst/>
              </a:prstGeom>
              <a:solidFill>
                <a:schemeClr val="tx1">
                  <a:lumMod val="85000"/>
                  <a:lumOff val="15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8" name="Rektangel 1057">
                <a:extLst>
                  <a:ext uri="{FF2B5EF4-FFF2-40B4-BE49-F238E27FC236}">
                    <a16:creationId xmlns:a16="http://schemas.microsoft.com/office/drawing/2014/main" id="{876E0F1C-8C91-422C-A940-CB057EB61A5B}"/>
                  </a:ext>
                </a:extLst>
              </p:cNvPr>
              <p:cNvSpPr/>
              <p:nvPr/>
            </p:nvSpPr>
            <p:spPr>
              <a:xfrm>
                <a:off x="6730875"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9" name="Rektangel 1058">
                <a:extLst>
                  <a:ext uri="{FF2B5EF4-FFF2-40B4-BE49-F238E27FC236}">
                    <a16:creationId xmlns:a16="http://schemas.microsoft.com/office/drawing/2014/main" id="{3F27A3F7-9848-4A7E-915B-0830D2C77502}"/>
                  </a:ext>
                </a:extLst>
              </p:cNvPr>
              <p:cNvSpPr/>
              <p:nvPr/>
            </p:nvSpPr>
            <p:spPr>
              <a:xfrm>
                <a:off x="6502275"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0" name="Rektangel 1059">
                <a:extLst>
                  <a:ext uri="{FF2B5EF4-FFF2-40B4-BE49-F238E27FC236}">
                    <a16:creationId xmlns:a16="http://schemas.microsoft.com/office/drawing/2014/main" id="{3D3B9A92-52DB-4740-ADEA-28BFF74A625F}"/>
                  </a:ext>
                </a:extLst>
              </p:cNvPr>
              <p:cNvSpPr/>
              <p:nvPr/>
            </p:nvSpPr>
            <p:spPr>
              <a:xfrm>
                <a:off x="5666584"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1" name="Rektangel 1060">
                <a:extLst>
                  <a:ext uri="{FF2B5EF4-FFF2-40B4-BE49-F238E27FC236}">
                    <a16:creationId xmlns:a16="http://schemas.microsoft.com/office/drawing/2014/main" id="{4F529E35-F976-46C7-95CE-A2E14DFF7619}"/>
                  </a:ext>
                </a:extLst>
              </p:cNvPr>
              <p:cNvSpPr/>
              <p:nvPr/>
            </p:nvSpPr>
            <p:spPr>
              <a:xfrm>
                <a:off x="6003676" y="4814561"/>
                <a:ext cx="167760" cy="357744"/>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2" name="Rektangel 1061">
                <a:extLst>
                  <a:ext uri="{FF2B5EF4-FFF2-40B4-BE49-F238E27FC236}">
                    <a16:creationId xmlns:a16="http://schemas.microsoft.com/office/drawing/2014/main" id="{335BA6D6-0441-4917-BB99-C8847DC5BFDD}"/>
                  </a:ext>
                </a:extLst>
              </p:cNvPr>
              <p:cNvSpPr/>
              <p:nvPr/>
            </p:nvSpPr>
            <p:spPr>
              <a:xfrm>
                <a:off x="6192058" y="4814561"/>
                <a:ext cx="167760" cy="357744"/>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40" name="Gruppe 1039">
              <a:extLst>
                <a:ext uri="{FF2B5EF4-FFF2-40B4-BE49-F238E27FC236}">
                  <a16:creationId xmlns:a16="http://schemas.microsoft.com/office/drawing/2014/main" id="{02774EEC-1894-42C6-B025-04C548AEDA85}"/>
                </a:ext>
              </a:extLst>
            </p:cNvPr>
            <p:cNvGrpSpPr/>
            <p:nvPr/>
          </p:nvGrpSpPr>
          <p:grpSpPr>
            <a:xfrm>
              <a:off x="2369408" y="5341910"/>
              <a:ext cx="916095" cy="739090"/>
              <a:chOff x="3423170" y="5235767"/>
              <a:chExt cx="916095" cy="739090"/>
            </a:xfrm>
          </p:grpSpPr>
          <p:sp>
            <p:nvSpPr>
              <p:cNvPr id="1048" name="Rektangel 1047">
                <a:extLst>
                  <a:ext uri="{FF2B5EF4-FFF2-40B4-BE49-F238E27FC236}">
                    <a16:creationId xmlns:a16="http://schemas.microsoft.com/office/drawing/2014/main" id="{23A22E09-C645-4E18-AF8D-62FF4BCB7FC3}"/>
                  </a:ext>
                </a:extLst>
              </p:cNvPr>
              <p:cNvSpPr/>
              <p:nvPr/>
            </p:nvSpPr>
            <p:spPr>
              <a:xfrm>
                <a:off x="3868949" y="5660063"/>
                <a:ext cx="85862" cy="314794"/>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9" name="Ellipse 1048">
                <a:extLst>
                  <a:ext uri="{FF2B5EF4-FFF2-40B4-BE49-F238E27FC236}">
                    <a16:creationId xmlns:a16="http://schemas.microsoft.com/office/drawing/2014/main" id="{8C79606B-2A0D-44C1-9EE5-0CCFFB634D0A}"/>
                  </a:ext>
                </a:extLst>
              </p:cNvPr>
              <p:cNvSpPr/>
              <p:nvPr/>
            </p:nvSpPr>
            <p:spPr>
              <a:xfrm>
                <a:off x="3498316" y="5484938"/>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0" name="Ellipse 1049">
                <a:extLst>
                  <a:ext uri="{FF2B5EF4-FFF2-40B4-BE49-F238E27FC236}">
                    <a16:creationId xmlns:a16="http://schemas.microsoft.com/office/drawing/2014/main" id="{AEB2D2FD-0061-4697-BA5C-44D84019377D}"/>
                  </a:ext>
                </a:extLst>
              </p:cNvPr>
              <p:cNvSpPr/>
              <p:nvPr/>
            </p:nvSpPr>
            <p:spPr>
              <a:xfrm>
                <a:off x="3751934" y="5235767"/>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1" name="Ellipse 1050">
                <a:extLst>
                  <a:ext uri="{FF2B5EF4-FFF2-40B4-BE49-F238E27FC236}">
                    <a16:creationId xmlns:a16="http://schemas.microsoft.com/office/drawing/2014/main" id="{60D899D4-CD4C-4E87-A470-E35C3D85A89A}"/>
                  </a:ext>
                </a:extLst>
              </p:cNvPr>
              <p:cNvSpPr/>
              <p:nvPr/>
            </p:nvSpPr>
            <p:spPr>
              <a:xfrm>
                <a:off x="3423170" y="5319121"/>
                <a:ext cx="565580" cy="312704"/>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2" name="Ellipse 1051">
                <a:extLst>
                  <a:ext uri="{FF2B5EF4-FFF2-40B4-BE49-F238E27FC236}">
                    <a16:creationId xmlns:a16="http://schemas.microsoft.com/office/drawing/2014/main" id="{0CFBBE6E-76EA-4715-8CC6-A0F600A81BBF}"/>
                  </a:ext>
                </a:extLst>
              </p:cNvPr>
              <p:cNvSpPr/>
              <p:nvPr/>
            </p:nvSpPr>
            <p:spPr>
              <a:xfrm>
                <a:off x="3726414" y="5361563"/>
                <a:ext cx="442065" cy="39001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3" name="Ellipse 1052">
                <a:extLst>
                  <a:ext uri="{FF2B5EF4-FFF2-40B4-BE49-F238E27FC236}">
                    <a16:creationId xmlns:a16="http://schemas.microsoft.com/office/drawing/2014/main" id="{35C6225B-35D7-409D-878F-9C7DFA9FF5CE}"/>
                  </a:ext>
                </a:extLst>
              </p:cNvPr>
              <p:cNvSpPr/>
              <p:nvPr/>
            </p:nvSpPr>
            <p:spPr>
              <a:xfrm>
                <a:off x="3929526" y="5365816"/>
                <a:ext cx="409739" cy="31270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41" name="Gruppe 1040">
              <a:extLst>
                <a:ext uri="{FF2B5EF4-FFF2-40B4-BE49-F238E27FC236}">
                  <a16:creationId xmlns:a16="http://schemas.microsoft.com/office/drawing/2014/main" id="{CA410734-102A-463F-9F6F-AF66060D2891}"/>
                </a:ext>
              </a:extLst>
            </p:cNvPr>
            <p:cNvGrpSpPr/>
            <p:nvPr/>
          </p:nvGrpSpPr>
          <p:grpSpPr>
            <a:xfrm>
              <a:off x="7249387" y="5250602"/>
              <a:ext cx="916095" cy="739090"/>
              <a:chOff x="3423170" y="5235767"/>
              <a:chExt cx="916095" cy="739090"/>
            </a:xfrm>
          </p:grpSpPr>
          <p:sp>
            <p:nvSpPr>
              <p:cNvPr id="1042" name="Rektangel 1041">
                <a:extLst>
                  <a:ext uri="{FF2B5EF4-FFF2-40B4-BE49-F238E27FC236}">
                    <a16:creationId xmlns:a16="http://schemas.microsoft.com/office/drawing/2014/main" id="{07D3D8AA-358A-439D-872F-4E7CBFEF101E}"/>
                  </a:ext>
                </a:extLst>
              </p:cNvPr>
              <p:cNvSpPr/>
              <p:nvPr/>
            </p:nvSpPr>
            <p:spPr>
              <a:xfrm>
                <a:off x="3868949" y="5660063"/>
                <a:ext cx="85862" cy="314794"/>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3" name="Ellipse 1042">
                <a:extLst>
                  <a:ext uri="{FF2B5EF4-FFF2-40B4-BE49-F238E27FC236}">
                    <a16:creationId xmlns:a16="http://schemas.microsoft.com/office/drawing/2014/main" id="{BB0D9AF3-0565-402D-AE77-10EF1ACD000D}"/>
                  </a:ext>
                </a:extLst>
              </p:cNvPr>
              <p:cNvSpPr/>
              <p:nvPr/>
            </p:nvSpPr>
            <p:spPr>
              <a:xfrm>
                <a:off x="3498316" y="5484938"/>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4" name="Ellipse 1043">
                <a:extLst>
                  <a:ext uri="{FF2B5EF4-FFF2-40B4-BE49-F238E27FC236}">
                    <a16:creationId xmlns:a16="http://schemas.microsoft.com/office/drawing/2014/main" id="{F7A455CB-60C9-4CE4-A68F-CCB32C457863}"/>
                  </a:ext>
                </a:extLst>
              </p:cNvPr>
              <p:cNvSpPr/>
              <p:nvPr/>
            </p:nvSpPr>
            <p:spPr>
              <a:xfrm>
                <a:off x="3751934" y="5235767"/>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5" name="Ellipse 1044">
                <a:extLst>
                  <a:ext uri="{FF2B5EF4-FFF2-40B4-BE49-F238E27FC236}">
                    <a16:creationId xmlns:a16="http://schemas.microsoft.com/office/drawing/2014/main" id="{CD92B167-A3E9-445B-91D0-48B7821154A9}"/>
                  </a:ext>
                </a:extLst>
              </p:cNvPr>
              <p:cNvSpPr/>
              <p:nvPr/>
            </p:nvSpPr>
            <p:spPr>
              <a:xfrm>
                <a:off x="3423170" y="5319121"/>
                <a:ext cx="565580" cy="312704"/>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6" name="Ellipse 1045">
                <a:extLst>
                  <a:ext uri="{FF2B5EF4-FFF2-40B4-BE49-F238E27FC236}">
                    <a16:creationId xmlns:a16="http://schemas.microsoft.com/office/drawing/2014/main" id="{7B7C16E5-424F-4719-B001-72E504B70711}"/>
                  </a:ext>
                </a:extLst>
              </p:cNvPr>
              <p:cNvSpPr/>
              <p:nvPr/>
            </p:nvSpPr>
            <p:spPr>
              <a:xfrm>
                <a:off x="3726414" y="5361563"/>
                <a:ext cx="442065" cy="39001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7" name="Ellipse 1046">
                <a:extLst>
                  <a:ext uri="{FF2B5EF4-FFF2-40B4-BE49-F238E27FC236}">
                    <a16:creationId xmlns:a16="http://schemas.microsoft.com/office/drawing/2014/main" id="{936F6B0E-9449-40F2-987C-4620852FAE76}"/>
                  </a:ext>
                </a:extLst>
              </p:cNvPr>
              <p:cNvSpPr/>
              <p:nvPr/>
            </p:nvSpPr>
            <p:spPr>
              <a:xfrm>
                <a:off x="3929526" y="5365816"/>
                <a:ext cx="409739" cy="31270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6" name="Gruppe 5">
            <a:extLst>
              <a:ext uri="{FF2B5EF4-FFF2-40B4-BE49-F238E27FC236}">
                <a16:creationId xmlns:a16="http://schemas.microsoft.com/office/drawing/2014/main" id="{6BCA60C5-A0DA-45E6-92AA-594E86D9D53B}"/>
              </a:ext>
            </a:extLst>
          </p:cNvPr>
          <p:cNvGrpSpPr/>
          <p:nvPr userDrawn="1"/>
        </p:nvGrpSpPr>
        <p:grpSpPr>
          <a:xfrm>
            <a:off x="10802625" y="5150324"/>
            <a:ext cx="658076" cy="644507"/>
            <a:chOff x="10762407" y="5102768"/>
            <a:chExt cx="703057" cy="663486"/>
          </a:xfrm>
        </p:grpSpPr>
        <p:sp>
          <p:nvSpPr>
            <p:cNvPr id="1553" name="Rektangel 1552">
              <a:extLst>
                <a:ext uri="{FF2B5EF4-FFF2-40B4-BE49-F238E27FC236}">
                  <a16:creationId xmlns:a16="http://schemas.microsoft.com/office/drawing/2014/main" id="{B1504988-E200-4B4C-B33B-06AC7024D017}"/>
                </a:ext>
              </a:extLst>
            </p:cNvPr>
            <p:cNvSpPr/>
            <p:nvPr userDrawn="1"/>
          </p:nvSpPr>
          <p:spPr>
            <a:xfrm flipH="1">
              <a:off x="11044233" y="5595856"/>
              <a:ext cx="99539" cy="170398"/>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4" name="Ellipse 1553">
              <a:extLst>
                <a:ext uri="{FF2B5EF4-FFF2-40B4-BE49-F238E27FC236}">
                  <a16:creationId xmlns:a16="http://schemas.microsoft.com/office/drawing/2014/main" id="{A0702E9F-05C6-48F0-8DFD-8E3F1339A689}"/>
                </a:ext>
              </a:extLst>
            </p:cNvPr>
            <p:cNvSpPr/>
            <p:nvPr userDrawn="1"/>
          </p:nvSpPr>
          <p:spPr>
            <a:xfrm flipH="1">
              <a:off x="11081766" y="5326451"/>
              <a:ext cx="383698" cy="280717"/>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5" name="Ellipse 1554">
              <a:extLst>
                <a:ext uri="{FF2B5EF4-FFF2-40B4-BE49-F238E27FC236}">
                  <a16:creationId xmlns:a16="http://schemas.microsoft.com/office/drawing/2014/main" id="{BF72FC00-5A78-4EA1-8B66-555C990D75C2}"/>
                </a:ext>
              </a:extLst>
            </p:cNvPr>
            <p:cNvSpPr/>
            <p:nvPr userDrawn="1"/>
          </p:nvSpPr>
          <p:spPr>
            <a:xfrm flipH="1">
              <a:off x="10861634" y="5102768"/>
              <a:ext cx="383698" cy="280717"/>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6" name="Ellipse 1555">
              <a:extLst>
                <a:ext uri="{FF2B5EF4-FFF2-40B4-BE49-F238E27FC236}">
                  <a16:creationId xmlns:a16="http://schemas.microsoft.com/office/drawing/2014/main" id="{22F16B8F-A1E0-41DD-B906-CF729ACBBDCF}"/>
                </a:ext>
              </a:extLst>
            </p:cNvPr>
            <p:cNvSpPr/>
            <p:nvPr userDrawn="1"/>
          </p:nvSpPr>
          <p:spPr>
            <a:xfrm flipH="1">
              <a:off x="10924515" y="5136031"/>
              <a:ext cx="490904" cy="280717"/>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7" name="Ellipse 1556">
              <a:extLst>
                <a:ext uri="{FF2B5EF4-FFF2-40B4-BE49-F238E27FC236}">
                  <a16:creationId xmlns:a16="http://schemas.microsoft.com/office/drawing/2014/main" id="{D2AE1328-AB0B-4901-8132-3600E57D6EC5}"/>
                </a:ext>
              </a:extLst>
            </p:cNvPr>
            <p:cNvSpPr/>
            <p:nvPr userDrawn="1"/>
          </p:nvSpPr>
          <p:spPr>
            <a:xfrm flipH="1">
              <a:off x="10962046" y="5276085"/>
              <a:ext cx="383698" cy="350116"/>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8" name="Ellipse 1557">
              <a:extLst>
                <a:ext uri="{FF2B5EF4-FFF2-40B4-BE49-F238E27FC236}">
                  <a16:creationId xmlns:a16="http://schemas.microsoft.com/office/drawing/2014/main" id="{4CA26B34-D5F7-42DA-94F9-987FD19AFE90}"/>
                </a:ext>
              </a:extLst>
            </p:cNvPr>
            <p:cNvSpPr/>
            <p:nvPr userDrawn="1"/>
          </p:nvSpPr>
          <p:spPr>
            <a:xfrm flipH="1">
              <a:off x="10762407" y="5293027"/>
              <a:ext cx="355641" cy="280717"/>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618138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rederiksberg 1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409" name="Gruppe 408">
            <a:extLst>
              <a:ext uri="{FF2B5EF4-FFF2-40B4-BE49-F238E27FC236}">
                <a16:creationId xmlns:a16="http://schemas.microsoft.com/office/drawing/2014/main" id="{C7A352E4-A5C6-4A63-B76E-74A0064E1078}"/>
              </a:ext>
            </a:extLst>
          </p:cNvPr>
          <p:cNvGrpSpPr>
            <a:grpSpLocks noChangeAspect="1"/>
          </p:cNvGrpSpPr>
          <p:nvPr userDrawn="1"/>
        </p:nvGrpSpPr>
        <p:grpSpPr>
          <a:xfrm flipH="1">
            <a:off x="9330607" y="2687650"/>
            <a:ext cx="1892210" cy="693435"/>
            <a:chOff x="7698172" y="1860827"/>
            <a:chExt cx="2046398" cy="794493"/>
          </a:xfrm>
        </p:grpSpPr>
        <p:sp>
          <p:nvSpPr>
            <p:cNvPr id="410" name="Ellipse 409">
              <a:extLst>
                <a:ext uri="{FF2B5EF4-FFF2-40B4-BE49-F238E27FC236}">
                  <a16:creationId xmlns:a16="http://schemas.microsoft.com/office/drawing/2014/main" id="{F270DDC4-5F4A-422C-A11A-6A2537121524}"/>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1" name="Ellipse 410">
              <a:extLst>
                <a:ext uri="{FF2B5EF4-FFF2-40B4-BE49-F238E27FC236}">
                  <a16:creationId xmlns:a16="http://schemas.microsoft.com/office/drawing/2014/main" id="{733AFB7D-F4E7-4BBD-A28B-D48718E592EE}"/>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2" name="Ellipse 411">
              <a:extLst>
                <a:ext uri="{FF2B5EF4-FFF2-40B4-BE49-F238E27FC236}">
                  <a16:creationId xmlns:a16="http://schemas.microsoft.com/office/drawing/2014/main" id="{46338556-16B1-4920-BB26-EF31250257E1}"/>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3" name="Ellipse 412">
              <a:extLst>
                <a:ext uri="{FF2B5EF4-FFF2-40B4-BE49-F238E27FC236}">
                  <a16:creationId xmlns:a16="http://schemas.microsoft.com/office/drawing/2014/main" id="{A989BD7E-EBB5-4FD6-9003-86B1B1BCA0DD}"/>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4" name="Ellipse 413">
              <a:extLst>
                <a:ext uri="{FF2B5EF4-FFF2-40B4-BE49-F238E27FC236}">
                  <a16:creationId xmlns:a16="http://schemas.microsoft.com/office/drawing/2014/main" id="{660F0352-CA9A-407A-8F34-8B99EA4D7173}"/>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5" name="Ellipse 414">
              <a:extLst>
                <a:ext uri="{FF2B5EF4-FFF2-40B4-BE49-F238E27FC236}">
                  <a16:creationId xmlns:a16="http://schemas.microsoft.com/office/drawing/2014/main" id="{41F63CD6-B579-4649-B389-B33C43B2637D}"/>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402" name="Gruppe 401">
            <a:extLst>
              <a:ext uri="{FF2B5EF4-FFF2-40B4-BE49-F238E27FC236}">
                <a16:creationId xmlns:a16="http://schemas.microsoft.com/office/drawing/2014/main" id="{BBCD4F5C-CE7E-4168-A21E-C023293FE903}"/>
              </a:ext>
            </a:extLst>
          </p:cNvPr>
          <p:cNvGrpSpPr/>
          <p:nvPr userDrawn="1"/>
        </p:nvGrpSpPr>
        <p:grpSpPr>
          <a:xfrm>
            <a:off x="6270980" y="2317062"/>
            <a:ext cx="2046398" cy="794493"/>
            <a:chOff x="6270980" y="1977069"/>
            <a:chExt cx="2046398" cy="794493"/>
          </a:xfrm>
        </p:grpSpPr>
        <p:sp>
          <p:nvSpPr>
            <p:cNvPr id="403" name="Ellipse 402">
              <a:extLst>
                <a:ext uri="{FF2B5EF4-FFF2-40B4-BE49-F238E27FC236}">
                  <a16:creationId xmlns:a16="http://schemas.microsoft.com/office/drawing/2014/main" id="{549A09DB-0CAB-40AC-9466-AB0D31C62650}"/>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4" name="Ellipse 403">
              <a:extLst>
                <a:ext uri="{FF2B5EF4-FFF2-40B4-BE49-F238E27FC236}">
                  <a16:creationId xmlns:a16="http://schemas.microsoft.com/office/drawing/2014/main" id="{76660E34-E935-42CA-A4E0-98198D2AF10E}"/>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5" name="Ellipse 404">
              <a:extLst>
                <a:ext uri="{FF2B5EF4-FFF2-40B4-BE49-F238E27FC236}">
                  <a16:creationId xmlns:a16="http://schemas.microsoft.com/office/drawing/2014/main" id="{C6B804D5-93C9-4B96-91CE-CB049CD80C51}"/>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6" name="Ellipse 405">
              <a:extLst>
                <a:ext uri="{FF2B5EF4-FFF2-40B4-BE49-F238E27FC236}">
                  <a16:creationId xmlns:a16="http://schemas.microsoft.com/office/drawing/2014/main" id="{2BE294E7-7F92-4AEC-BD2C-AC06B8CFAB0E}"/>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7" name="Ellipse 406">
              <a:extLst>
                <a:ext uri="{FF2B5EF4-FFF2-40B4-BE49-F238E27FC236}">
                  <a16:creationId xmlns:a16="http://schemas.microsoft.com/office/drawing/2014/main" id="{E881BD8C-4992-428B-9BE0-DA6B564DFC2A}"/>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Ellipse 407">
              <a:extLst>
                <a:ext uri="{FF2B5EF4-FFF2-40B4-BE49-F238E27FC236}">
                  <a16:creationId xmlns:a16="http://schemas.microsoft.com/office/drawing/2014/main" id="{661A7E59-9B48-4EEA-AB1B-ED5E9A7989E2}"/>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986" name="Gruppe 985">
            <a:extLst>
              <a:ext uri="{FF2B5EF4-FFF2-40B4-BE49-F238E27FC236}">
                <a16:creationId xmlns:a16="http://schemas.microsoft.com/office/drawing/2014/main" id="{29DF4ADD-E9D0-4640-85BD-29A6072E9975}"/>
              </a:ext>
            </a:extLst>
          </p:cNvPr>
          <p:cNvGrpSpPr>
            <a:grpSpLocks noChangeAspect="1"/>
          </p:cNvGrpSpPr>
          <p:nvPr userDrawn="1"/>
        </p:nvGrpSpPr>
        <p:grpSpPr>
          <a:xfrm>
            <a:off x="5979654" y="3766675"/>
            <a:ext cx="5469784" cy="2055245"/>
            <a:chOff x="1555638" y="3004456"/>
            <a:chExt cx="8187846" cy="3076544"/>
          </a:xfrm>
        </p:grpSpPr>
        <p:grpSp>
          <p:nvGrpSpPr>
            <p:cNvPr id="987" name="Gruppe 986">
              <a:extLst>
                <a:ext uri="{FF2B5EF4-FFF2-40B4-BE49-F238E27FC236}">
                  <a16:creationId xmlns:a16="http://schemas.microsoft.com/office/drawing/2014/main" id="{FC26A337-80EB-406B-A10C-9ECBD8932312}"/>
                </a:ext>
              </a:extLst>
            </p:cNvPr>
            <p:cNvGrpSpPr/>
            <p:nvPr/>
          </p:nvGrpSpPr>
          <p:grpSpPr>
            <a:xfrm flipH="1">
              <a:off x="3642164" y="4610371"/>
              <a:ext cx="710658" cy="850217"/>
              <a:chOff x="1610213" y="4933721"/>
              <a:chExt cx="1169253" cy="1099213"/>
            </a:xfrm>
          </p:grpSpPr>
          <p:grpSp>
            <p:nvGrpSpPr>
              <p:cNvPr id="1545" name="Gruppe 1544">
                <a:extLst>
                  <a:ext uri="{FF2B5EF4-FFF2-40B4-BE49-F238E27FC236}">
                    <a16:creationId xmlns:a16="http://schemas.microsoft.com/office/drawing/2014/main" id="{A2E3FC3D-482B-4559-8C44-66A0320B4DBB}"/>
                  </a:ext>
                </a:extLst>
              </p:cNvPr>
              <p:cNvGrpSpPr/>
              <p:nvPr/>
            </p:nvGrpSpPr>
            <p:grpSpPr>
              <a:xfrm>
                <a:off x="2145228" y="5613320"/>
                <a:ext cx="165543" cy="419614"/>
                <a:chOff x="4852454" y="2916519"/>
                <a:chExt cx="278597" cy="366599"/>
              </a:xfrm>
            </p:grpSpPr>
            <p:sp>
              <p:nvSpPr>
                <p:cNvPr id="1551" name="Rektangel 1550">
                  <a:extLst>
                    <a:ext uri="{FF2B5EF4-FFF2-40B4-BE49-F238E27FC236}">
                      <a16:creationId xmlns:a16="http://schemas.microsoft.com/office/drawing/2014/main" id="{C93B264C-3AF0-4E42-9C27-2F0EE2764C8A}"/>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2" name="Rektangel: afrundede hjørner 1551">
                  <a:extLst>
                    <a:ext uri="{FF2B5EF4-FFF2-40B4-BE49-F238E27FC236}">
                      <a16:creationId xmlns:a16="http://schemas.microsoft.com/office/drawing/2014/main" id="{CD3C570A-3AC9-40EF-8955-8A06FD013ECE}"/>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546" name="Ellipse 1545">
                <a:extLst>
                  <a:ext uri="{FF2B5EF4-FFF2-40B4-BE49-F238E27FC236}">
                    <a16:creationId xmlns:a16="http://schemas.microsoft.com/office/drawing/2014/main" id="{F22EF257-D7CC-47C8-A9EA-842BC63CAAB5}"/>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7" name="Ellipse 1546">
                <a:extLst>
                  <a:ext uri="{FF2B5EF4-FFF2-40B4-BE49-F238E27FC236}">
                    <a16:creationId xmlns:a16="http://schemas.microsoft.com/office/drawing/2014/main" id="{7A3D925C-C238-4F92-AE59-DA95D071BC6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8" name="Ellipse 1547">
                <a:extLst>
                  <a:ext uri="{FF2B5EF4-FFF2-40B4-BE49-F238E27FC236}">
                    <a16:creationId xmlns:a16="http://schemas.microsoft.com/office/drawing/2014/main" id="{E105A605-DF02-4F05-B1A0-CD288856BA2B}"/>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9" name="Ellipse 1548">
                <a:extLst>
                  <a:ext uri="{FF2B5EF4-FFF2-40B4-BE49-F238E27FC236}">
                    <a16:creationId xmlns:a16="http://schemas.microsoft.com/office/drawing/2014/main" id="{057FE4E1-4BD4-4CD5-8FFF-C65D8C901884}"/>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0" name="Ellipse 1549">
                <a:extLst>
                  <a:ext uri="{FF2B5EF4-FFF2-40B4-BE49-F238E27FC236}">
                    <a16:creationId xmlns:a16="http://schemas.microsoft.com/office/drawing/2014/main" id="{48FB07C0-46FD-4BC5-B50F-D188DDEC28AF}"/>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88" name="Gruppe 987">
              <a:extLst>
                <a:ext uri="{FF2B5EF4-FFF2-40B4-BE49-F238E27FC236}">
                  <a16:creationId xmlns:a16="http://schemas.microsoft.com/office/drawing/2014/main" id="{19FD6E1E-4FFE-4BC6-A492-16A61BBA1A9D}"/>
                </a:ext>
              </a:extLst>
            </p:cNvPr>
            <p:cNvGrpSpPr/>
            <p:nvPr/>
          </p:nvGrpSpPr>
          <p:grpSpPr>
            <a:xfrm flipH="1">
              <a:off x="1555638" y="4882352"/>
              <a:ext cx="1169253" cy="1099213"/>
              <a:chOff x="1610213" y="4933721"/>
              <a:chExt cx="1169253" cy="1099213"/>
            </a:xfrm>
          </p:grpSpPr>
          <p:grpSp>
            <p:nvGrpSpPr>
              <p:cNvPr id="1537" name="Gruppe 1536">
                <a:extLst>
                  <a:ext uri="{FF2B5EF4-FFF2-40B4-BE49-F238E27FC236}">
                    <a16:creationId xmlns:a16="http://schemas.microsoft.com/office/drawing/2014/main" id="{A97C3891-16CC-4713-ACAB-983E47B54F60}"/>
                  </a:ext>
                </a:extLst>
              </p:cNvPr>
              <p:cNvGrpSpPr/>
              <p:nvPr/>
            </p:nvGrpSpPr>
            <p:grpSpPr>
              <a:xfrm>
                <a:off x="2145228" y="5613320"/>
                <a:ext cx="165543" cy="419614"/>
                <a:chOff x="4852454" y="2916519"/>
                <a:chExt cx="278597" cy="366599"/>
              </a:xfrm>
            </p:grpSpPr>
            <p:sp>
              <p:nvSpPr>
                <p:cNvPr id="1543" name="Rektangel 1542">
                  <a:extLst>
                    <a:ext uri="{FF2B5EF4-FFF2-40B4-BE49-F238E27FC236}">
                      <a16:creationId xmlns:a16="http://schemas.microsoft.com/office/drawing/2014/main" id="{C2593D32-1577-433D-8661-42D407B39CCA}"/>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4" name="Rektangel: afrundede hjørner 1543">
                  <a:extLst>
                    <a:ext uri="{FF2B5EF4-FFF2-40B4-BE49-F238E27FC236}">
                      <a16:creationId xmlns:a16="http://schemas.microsoft.com/office/drawing/2014/main" id="{DF7D0025-5E1C-4DB3-83BB-C575CE34DBD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538" name="Ellipse 1537">
                <a:extLst>
                  <a:ext uri="{FF2B5EF4-FFF2-40B4-BE49-F238E27FC236}">
                    <a16:creationId xmlns:a16="http://schemas.microsoft.com/office/drawing/2014/main" id="{0516620D-625D-4696-962E-A5F83F71EB0C}"/>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9" name="Ellipse 1538">
                <a:extLst>
                  <a:ext uri="{FF2B5EF4-FFF2-40B4-BE49-F238E27FC236}">
                    <a16:creationId xmlns:a16="http://schemas.microsoft.com/office/drawing/2014/main" id="{7C561D4D-28BA-482D-8E3C-C71EDE416BB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0" name="Ellipse 1539">
                <a:extLst>
                  <a:ext uri="{FF2B5EF4-FFF2-40B4-BE49-F238E27FC236}">
                    <a16:creationId xmlns:a16="http://schemas.microsoft.com/office/drawing/2014/main" id="{135D7A2F-1AB1-48F3-BF80-A91F0C514101}"/>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1" name="Ellipse 1540">
                <a:extLst>
                  <a:ext uri="{FF2B5EF4-FFF2-40B4-BE49-F238E27FC236}">
                    <a16:creationId xmlns:a16="http://schemas.microsoft.com/office/drawing/2014/main" id="{51F29FB4-1D01-4BF1-B968-12210E7621B2}"/>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2" name="Ellipse 1541">
                <a:extLst>
                  <a:ext uri="{FF2B5EF4-FFF2-40B4-BE49-F238E27FC236}">
                    <a16:creationId xmlns:a16="http://schemas.microsoft.com/office/drawing/2014/main" id="{A1562239-857E-4FC2-BFC0-11479A76CAB4}"/>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89" name="Gruppe 988">
              <a:extLst>
                <a:ext uri="{FF2B5EF4-FFF2-40B4-BE49-F238E27FC236}">
                  <a16:creationId xmlns:a16="http://schemas.microsoft.com/office/drawing/2014/main" id="{BB73338B-C398-4580-B5AA-C90DC436F3CC}"/>
                </a:ext>
              </a:extLst>
            </p:cNvPr>
            <p:cNvGrpSpPr/>
            <p:nvPr/>
          </p:nvGrpSpPr>
          <p:grpSpPr>
            <a:xfrm>
              <a:off x="2199991" y="4956747"/>
              <a:ext cx="2185717" cy="1019561"/>
              <a:chOff x="1301751" y="4539266"/>
              <a:chExt cx="2540922" cy="1160633"/>
            </a:xfrm>
          </p:grpSpPr>
          <p:sp>
            <p:nvSpPr>
              <p:cNvPr id="1481" name="Rektangel 1480">
                <a:extLst>
                  <a:ext uri="{FF2B5EF4-FFF2-40B4-BE49-F238E27FC236}">
                    <a16:creationId xmlns:a16="http://schemas.microsoft.com/office/drawing/2014/main" id="{003EDE3B-BBAE-49CA-A63D-81DAC76C590C}"/>
                  </a:ext>
                </a:extLst>
              </p:cNvPr>
              <p:cNvSpPr/>
              <p:nvPr/>
            </p:nvSpPr>
            <p:spPr>
              <a:xfrm>
                <a:off x="2616201" y="4837855"/>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82" name="Gruppe 1481">
                <a:extLst>
                  <a:ext uri="{FF2B5EF4-FFF2-40B4-BE49-F238E27FC236}">
                    <a16:creationId xmlns:a16="http://schemas.microsoft.com/office/drawing/2014/main" id="{CE03396B-C23E-4796-BE2F-9588CD01F1D4}"/>
                  </a:ext>
                </a:extLst>
              </p:cNvPr>
              <p:cNvGrpSpPr/>
              <p:nvPr/>
            </p:nvGrpSpPr>
            <p:grpSpPr>
              <a:xfrm>
                <a:off x="3068357" y="5058181"/>
                <a:ext cx="45719" cy="171705"/>
                <a:chOff x="4852454" y="2916519"/>
                <a:chExt cx="278597" cy="366599"/>
              </a:xfrm>
            </p:grpSpPr>
            <p:sp>
              <p:nvSpPr>
                <p:cNvPr id="1535" name="Rektangel 1534">
                  <a:extLst>
                    <a:ext uri="{FF2B5EF4-FFF2-40B4-BE49-F238E27FC236}">
                      <a16:creationId xmlns:a16="http://schemas.microsoft.com/office/drawing/2014/main" id="{4D716B56-A185-4D2B-B8C0-996030ECEE20}"/>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6" name="Rektangel: afrundede hjørner 1535">
                  <a:extLst>
                    <a:ext uri="{FF2B5EF4-FFF2-40B4-BE49-F238E27FC236}">
                      <a16:creationId xmlns:a16="http://schemas.microsoft.com/office/drawing/2014/main" id="{52C2AEE8-3E06-4BD7-B0C7-A5DB5A2AE73C}"/>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83" name="Rektangel 1482">
                <a:extLst>
                  <a:ext uri="{FF2B5EF4-FFF2-40B4-BE49-F238E27FC236}">
                    <a16:creationId xmlns:a16="http://schemas.microsoft.com/office/drawing/2014/main" id="{795076BB-7A65-45B0-8BBD-CA6C70627D8F}"/>
                  </a:ext>
                </a:extLst>
              </p:cNvPr>
              <p:cNvSpPr/>
              <p:nvPr/>
            </p:nvSpPr>
            <p:spPr>
              <a:xfrm>
                <a:off x="2616201" y="5146908"/>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4" name="Ellipse 1483">
                <a:extLst>
                  <a:ext uri="{FF2B5EF4-FFF2-40B4-BE49-F238E27FC236}">
                    <a16:creationId xmlns:a16="http://schemas.microsoft.com/office/drawing/2014/main" id="{C8F19F26-3903-4666-9338-E21235E3C22F}"/>
                  </a:ext>
                </a:extLst>
              </p:cNvPr>
              <p:cNvSpPr/>
              <p:nvPr/>
            </p:nvSpPr>
            <p:spPr>
              <a:xfrm>
                <a:off x="3036544" y="5466105"/>
                <a:ext cx="80273" cy="7538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5" name="Ellipse 1484">
                <a:extLst>
                  <a:ext uri="{FF2B5EF4-FFF2-40B4-BE49-F238E27FC236}">
                    <a16:creationId xmlns:a16="http://schemas.microsoft.com/office/drawing/2014/main" id="{FCC090FE-456D-46CF-8F54-A4D17D1F19DA}"/>
                  </a:ext>
                </a:extLst>
              </p:cNvPr>
              <p:cNvSpPr/>
              <p:nvPr/>
            </p:nvSpPr>
            <p:spPr>
              <a:xfrm>
                <a:off x="2993094" y="5393088"/>
                <a:ext cx="149555" cy="9679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6" name="Rektangel 1485">
                <a:extLst>
                  <a:ext uri="{FF2B5EF4-FFF2-40B4-BE49-F238E27FC236}">
                    <a16:creationId xmlns:a16="http://schemas.microsoft.com/office/drawing/2014/main" id="{6DA1DAD9-2A07-4924-AC6D-150C0D483F26}"/>
                  </a:ext>
                </a:extLst>
              </p:cNvPr>
              <p:cNvSpPr/>
              <p:nvPr/>
            </p:nvSpPr>
            <p:spPr>
              <a:xfrm>
                <a:off x="2616201" y="5460725"/>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7" name="Rektangel 1486">
                <a:extLst>
                  <a:ext uri="{FF2B5EF4-FFF2-40B4-BE49-F238E27FC236}">
                    <a16:creationId xmlns:a16="http://schemas.microsoft.com/office/drawing/2014/main" id="{8EB91C25-A44F-4B40-B02B-A0083A4A685B}"/>
                  </a:ext>
                </a:extLst>
              </p:cNvPr>
              <p:cNvSpPr/>
              <p:nvPr/>
            </p:nvSpPr>
            <p:spPr>
              <a:xfrm>
                <a:off x="2616201" y="5541721"/>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8" name="Rektangel 1487">
                <a:extLst>
                  <a:ext uri="{FF2B5EF4-FFF2-40B4-BE49-F238E27FC236}">
                    <a16:creationId xmlns:a16="http://schemas.microsoft.com/office/drawing/2014/main" id="{B52853A3-3A4B-4815-8F62-6FEACDCB07F9}"/>
                  </a:ext>
                </a:extLst>
              </p:cNvPr>
              <p:cNvSpPr/>
              <p:nvPr/>
            </p:nvSpPr>
            <p:spPr>
              <a:xfrm>
                <a:off x="2616201" y="5230121"/>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9" name="Rektangel 1488">
                <a:extLst>
                  <a:ext uri="{FF2B5EF4-FFF2-40B4-BE49-F238E27FC236}">
                    <a16:creationId xmlns:a16="http://schemas.microsoft.com/office/drawing/2014/main" id="{465F7D9A-FEB8-448B-B1E0-2A5AC035054D}"/>
                  </a:ext>
                </a:extLst>
              </p:cNvPr>
              <p:cNvSpPr/>
              <p:nvPr/>
            </p:nvSpPr>
            <p:spPr>
              <a:xfrm>
                <a:off x="2616201" y="4924904"/>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90" name="Gruppe 1489">
                <a:extLst>
                  <a:ext uri="{FF2B5EF4-FFF2-40B4-BE49-F238E27FC236}">
                    <a16:creationId xmlns:a16="http://schemas.microsoft.com/office/drawing/2014/main" id="{DFF9237E-6CA6-4F75-8E0C-385D451D5FF0}"/>
                  </a:ext>
                </a:extLst>
              </p:cNvPr>
              <p:cNvGrpSpPr/>
              <p:nvPr/>
            </p:nvGrpSpPr>
            <p:grpSpPr>
              <a:xfrm>
                <a:off x="1301751" y="4539266"/>
                <a:ext cx="1816100" cy="1160633"/>
                <a:chOff x="1301750" y="4539266"/>
                <a:chExt cx="2703513" cy="1160633"/>
              </a:xfrm>
            </p:grpSpPr>
            <p:sp>
              <p:nvSpPr>
                <p:cNvPr id="1529" name="Rektangel: afrundede hjørner 1528">
                  <a:extLst>
                    <a:ext uri="{FF2B5EF4-FFF2-40B4-BE49-F238E27FC236}">
                      <a16:creationId xmlns:a16="http://schemas.microsoft.com/office/drawing/2014/main" id="{4318D866-F4F1-49E9-89CE-1B3541B66D24}"/>
                    </a:ext>
                  </a:extLst>
                </p:cNvPr>
                <p:cNvSpPr/>
                <p:nvPr/>
              </p:nvSpPr>
              <p:spPr>
                <a:xfrm>
                  <a:off x="1301750" y="4539266"/>
                  <a:ext cx="1399019" cy="753249"/>
                </a:xfrm>
                <a:prstGeom prst="roundRect">
                  <a:avLst>
                    <a:gd name="adj" fmla="val 50000"/>
                  </a:avLst>
                </a:prstGeom>
                <a:solidFill>
                  <a:srgbClr val="646464"/>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30" name="Rektangel 1529">
                  <a:extLst>
                    <a:ext uri="{FF2B5EF4-FFF2-40B4-BE49-F238E27FC236}">
                      <a16:creationId xmlns:a16="http://schemas.microsoft.com/office/drawing/2014/main" id="{6D7F2756-1200-4612-A7FB-5EC7AF57750C}"/>
                    </a:ext>
                  </a:extLst>
                </p:cNvPr>
                <p:cNvSpPr/>
                <p:nvPr/>
              </p:nvSpPr>
              <p:spPr>
                <a:xfrm>
                  <a:off x="2006600" y="4539267"/>
                  <a:ext cx="1555750" cy="1160632"/>
                </a:xfrm>
                <a:prstGeom prst="rect">
                  <a:avLst/>
                </a:prstGeom>
                <a:gradFill>
                  <a:gsLst>
                    <a:gs pos="63000">
                      <a:srgbClr val="646464"/>
                    </a:gs>
                    <a:gs pos="31000">
                      <a:srgbClr val="585858"/>
                    </a:gs>
                    <a:gs pos="0">
                      <a:srgbClr val="646464"/>
                    </a:gs>
                    <a:gs pos="100000">
                      <a:srgbClr val="6464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1" name="Rektangel 1530">
                  <a:extLst>
                    <a:ext uri="{FF2B5EF4-FFF2-40B4-BE49-F238E27FC236}">
                      <a16:creationId xmlns:a16="http://schemas.microsoft.com/office/drawing/2014/main" id="{5E3EC3D8-5A8C-4A7B-8410-5E72B409319F}"/>
                    </a:ext>
                  </a:extLst>
                </p:cNvPr>
                <p:cNvSpPr/>
                <p:nvPr/>
              </p:nvSpPr>
              <p:spPr>
                <a:xfrm>
                  <a:off x="1301750" y="4946649"/>
                  <a:ext cx="704850" cy="753249"/>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532" name="Lige forbindelse 1531">
                  <a:extLst>
                    <a:ext uri="{FF2B5EF4-FFF2-40B4-BE49-F238E27FC236}">
                      <a16:creationId xmlns:a16="http://schemas.microsoft.com/office/drawing/2014/main" id="{2B229DBB-EF93-46AE-A37A-9F13C5A2ED1C}"/>
                    </a:ext>
                  </a:extLst>
                </p:cNvPr>
                <p:cNvCxnSpPr>
                  <a:cxnSpLocks/>
                  <a:stCxn id="1529" idx="1"/>
                </p:cNvCxnSpPr>
                <p:nvPr/>
              </p:nvCxnSpPr>
              <p:spPr>
                <a:xfrm>
                  <a:off x="1301750" y="4915891"/>
                  <a:ext cx="0" cy="78400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33" name="Retvinklet trekant 1532">
                  <a:extLst>
                    <a:ext uri="{FF2B5EF4-FFF2-40B4-BE49-F238E27FC236}">
                      <a16:creationId xmlns:a16="http://schemas.microsoft.com/office/drawing/2014/main" id="{40497C40-CC6A-41A1-AA86-409297CCE623}"/>
                    </a:ext>
                  </a:extLst>
                </p:cNvPr>
                <p:cNvSpPr/>
                <p:nvPr/>
              </p:nvSpPr>
              <p:spPr>
                <a:xfrm rot="5400000">
                  <a:off x="3203492" y="4898127"/>
                  <a:ext cx="1160629" cy="442913"/>
                </a:xfrm>
                <a:prstGeom prst="rtTriangle">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cxnSp>
              <p:nvCxnSpPr>
                <p:cNvPr id="1534" name="Lige forbindelse 1533">
                  <a:extLst>
                    <a:ext uri="{FF2B5EF4-FFF2-40B4-BE49-F238E27FC236}">
                      <a16:creationId xmlns:a16="http://schemas.microsoft.com/office/drawing/2014/main" id="{11D2D4E1-7982-4345-8324-2260B19A6F40}"/>
                    </a:ext>
                  </a:extLst>
                </p:cNvPr>
                <p:cNvCxnSpPr>
                  <a:cxnSpLocks/>
                </p:cNvCxnSpPr>
                <p:nvPr/>
              </p:nvCxnSpPr>
              <p:spPr>
                <a:xfrm>
                  <a:off x="2006600" y="4539266"/>
                  <a:ext cx="199866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91" name="Rektangel 1490">
                <a:extLst>
                  <a:ext uri="{FF2B5EF4-FFF2-40B4-BE49-F238E27FC236}">
                    <a16:creationId xmlns:a16="http://schemas.microsoft.com/office/drawing/2014/main" id="{1287AC5B-DB22-4F11-9F3B-4BB06308D426}"/>
                  </a:ext>
                </a:extLst>
              </p:cNvPr>
              <p:cNvSpPr/>
              <p:nvPr/>
            </p:nvSpPr>
            <p:spPr>
              <a:xfrm>
                <a:off x="3341023" y="4539267"/>
                <a:ext cx="501650" cy="1160632"/>
              </a:xfrm>
              <a:prstGeom prst="rect">
                <a:avLst/>
              </a:prstGeom>
              <a:gradFill>
                <a:gsLst>
                  <a:gs pos="63000">
                    <a:srgbClr val="646464"/>
                  </a:gs>
                  <a:gs pos="31000">
                    <a:srgbClr val="585858"/>
                  </a:gs>
                  <a:gs pos="0">
                    <a:srgbClr val="646464"/>
                  </a:gs>
                  <a:gs pos="100000">
                    <a:srgbClr val="6464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92" name="Lige forbindelse 1491">
                <a:extLst>
                  <a:ext uri="{FF2B5EF4-FFF2-40B4-BE49-F238E27FC236}">
                    <a16:creationId xmlns:a16="http://schemas.microsoft.com/office/drawing/2014/main" id="{3CE57A74-89AB-46D7-931E-C0814B256FB8}"/>
                  </a:ext>
                </a:extLst>
              </p:cNvPr>
              <p:cNvCxnSpPr>
                <a:cxnSpLocks/>
              </p:cNvCxnSpPr>
              <p:nvPr/>
            </p:nvCxnSpPr>
            <p:spPr>
              <a:xfrm>
                <a:off x="3341023" y="4539266"/>
                <a:ext cx="50165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93" name="Rektangel 1492">
                <a:extLst>
                  <a:ext uri="{FF2B5EF4-FFF2-40B4-BE49-F238E27FC236}">
                    <a16:creationId xmlns:a16="http://schemas.microsoft.com/office/drawing/2014/main" id="{5D0B2647-A614-4881-A4FB-458233884446}"/>
                  </a:ext>
                </a:extLst>
              </p:cNvPr>
              <p:cNvSpPr/>
              <p:nvPr/>
            </p:nvSpPr>
            <p:spPr>
              <a:xfrm>
                <a:off x="1423856"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4" name="Rektangel 1493">
                <a:extLst>
                  <a:ext uri="{FF2B5EF4-FFF2-40B4-BE49-F238E27FC236}">
                    <a16:creationId xmlns:a16="http://schemas.microsoft.com/office/drawing/2014/main" id="{C1E3F4EE-FD12-4982-B531-A1E89F9998F6}"/>
                  </a:ext>
                </a:extLst>
              </p:cNvPr>
              <p:cNvSpPr/>
              <p:nvPr/>
            </p:nvSpPr>
            <p:spPr>
              <a:xfrm>
                <a:off x="1562149"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5" name="Rektangel 1494">
                <a:extLst>
                  <a:ext uri="{FF2B5EF4-FFF2-40B4-BE49-F238E27FC236}">
                    <a16:creationId xmlns:a16="http://schemas.microsoft.com/office/drawing/2014/main" id="{E3C7FBF8-86BB-4318-9497-23BF955B6863}"/>
                  </a:ext>
                </a:extLst>
              </p:cNvPr>
              <p:cNvSpPr/>
              <p:nvPr/>
            </p:nvSpPr>
            <p:spPr>
              <a:xfrm>
                <a:off x="1755402"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6" name="Rektangel 1495">
                <a:extLst>
                  <a:ext uri="{FF2B5EF4-FFF2-40B4-BE49-F238E27FC236}">
                    <a16:creationId xmlns:a16="http://schemas.microsoft.com/office/drawing/2014/main" id="{AF3CF836-704E-4D3E-BE81-80E61C838086}"/>
                  </a:ext>
                </a:extLst>
              </p:cNvPr>
              <p:cNvSpPr/>
              <p:nvPr/>
            </p:nvSpPr>
            <p:spPr>
              <a:xfrm>
                <a:off x="1838735"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7" name="Rektangel 1496">
                <a:extLst>
                  <a:ext uri="{FF2B5EF4-FFF2-40B4-BE49-F238E27FC236}">
                    <a16:creationId xmlns:a16="http://schemas.microsoft.com/office/drawing/2014/main" id="{AEB6850D-419A-4406-9F1D-5328A4DBB6D8}"/>
                  </a:ext>
                </a:extLst>
              </p:cNvPr>
              <p:cNvSpPr/>
              <p:nvPr/>
            </p:nvSpPr>
            <p:spPr>
              <a:xfrm>
                <a:off x="2253614"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8" name="Rektangel 1497">
                <a:extLst>
                  <a:ext uri="{FF2B5EF4-FFF2-40B4-BE49-F238E27FC236}">
                    <a16:creationId xmlns:a16="http://schemas.microsoft.com/office/drawing/2014/main" id="{BC44FC20-7060-44F4-9627-1EF1FBB57DC2}"/>
                  </a:ext>
                </a:extLst>
              </p:cNvPr>
              <p:cNvSpPr/>
              <p:nvPr/>
            </p:nvSpPr>
            <p:spPr>
              <a:xfrm>
                <a:off x="1977028"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9" name="Rektangel 1498">
                <a:extLst>
                  <a:ext uri="{FF2B5EF4-FFF2-40B4-BE49-F238E27FC236}">
                    <a16:creationId xmlns:a16="http://schemas.microsoft.com/office/drawing/2014/main" id="{2E0ED860-D01F-4912-91C3-6A2FFE39A169}"/>
                  </a:ext>
                </a:extLst>
              </p:cNvPr>
              <p:cNvSpPr/>
              <p:nvPr/>
            </p:nvSpPr>
            <p:spPr>
              <a:xfrm>
                <a:off x="2391907"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0" name="Rektangel 1499">
                <a:extLst>
                  <a:ext uri="{FF2B5EF4-FFF2-40B4-BE49-F238E27FC236}">
                    <a16:creationId xmlns:a16="http://schemas.microsoft.com/office/drawing/2014/main" id="{B9907D91-92BD-4E50-B4B9-E911AED3EF85}"/>
                  </a:ext>
                </a:extLst>
              </p:cNvPr>
              <p:cNvSpPr/>
              <p:nvPr/>
            </p:nvSpPr>
            <p:spPr>
              <a:xfrm>
                <a:off x="2497994"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1" name="Rektangel 1500">
                <a:extLst>
                  <a:ext uri="{FF2B5EF4-FFF2-40B4-BE49-F238E27FC236}">
                    <a16:creationId xmlns:a16="http://schemas.microsoft.com/office/drawing/2014/main" id="{AEDDE06B-D126-4F23-BAE0-72F7F10D5BF7}"/>
                  </a:ext>
                </a:extLst>
              </p:cNvPr>
              <p:cNvSpPr/>
              <p:nvPr/>
            </p:nvSpPr>
            <p:spPr>
              <a:xfrm>
                <a:off x="1423856"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2" name="Rektangel 1501">
                <a:extLst>
                  <a:ext uri="{FF2B5EF4-FFF2-40B4-BE49-F238E27FC236}">
                    <a16:creationId xmlns:a16="http://schemas.microsoft.com/office/drawing/2014/main" id="{0E98E241-DF87-480C-9E8F-E0CDEA8A696E}"/>
                  </a:ext>
                </a:extLst>
              </p:cNvPr>
              <p:cNvSpPr/>
              <p:nvPr/>
            </p:nvSpPr>
            <p:spPr>
              <a:xfrm>
                <a:off x="1510716"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3" name="Rektangel 1502">
                <a:extLst>
                  <a:ext uri="{FF2B5EF4-FFF2-40B4-BE49-F238E27FC236}">
                    <a16:creationId xmlns:a16="http://schemas.microsoft.com/office/drawing/2014/main" id="{83C4BF23-6C95-4697-9220-D72A215C7D17}"/>
                  </a:ext>
                </a:extLst>
              </p:cNvPr>
              <p:cNvSpPr/>
              <p:nvPr/>
            </p:nvSpPr>
            <p:spPr>
              <a:xfrm>
                <a:off x="2253614"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4" name="Rektangel 1503">
                <a:extLst>
                  <a:ext uri="{FF2B5EF4-FFF2-40B4-BE49-F238E27FC236}">
                    <a16:creationId xmlns:a16="http://schemas.microsoft.com/office/drawing/2014/main" id="{E0DC4B39-5EC3-4651-AACF-3C55EC3C32CA}"/>
                  </a:ext>
                </a:extLst>
              </p:cNvPr>
              <p:cNvSpPr/>
              <p:nvPr/>
            </p:nvSpPr>
            <p:spPr>
              <a:xfrm>
                <a:off x="1977028"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5" name="Rektangel 1504">
                <a:extLst>
                  <a:ext uri="{FF2B5EF4-FFF2-40B4-BE49-F238E27FC236}">
                    <a16:creationId xmlns:a16="http://schemas.microsoft.com/office/drawing/2014/main" id="{14F40209-F69E-4F46-9CE3-0A3D1629CC63}"/>
                  </a:ext>
                </a:extLst>
              </p:cNvPr>
              <p:cNvSpPr/>
              <p:nvPr/>
            </p:nvSpPr>
            <p:spPr>
              <a:xfrm>
                <a:off x="2653707"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6" name="Rektangel 1505">
                <a:extLst>
                  <a:ext uri="{FF2B5EF4-FFF2-40B4-BE49-F238E27FC236}">
                    <a16:creationId xmlns:a16="http://schemas.microsoft.com/office/drawing/2014/main" id="{5F190E8E-F113-4C1F-A141-472356A64F69}"/>
                  </a:ext>
                </a:extLst>
              </p:cNvPr>
              <p:cNvSpPr/>
              <p:nvPr/>
            </p:nvSpPr>
            <p:spPr>
              <a:xfrm>
                <a:off x="2497994"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7" name="Rektangel 1506">
                <a:extLst>
                  <a:ext uri="{FF2B5EF4-FFF2-40B4-BE49-F238E27FC236}">
                    <a16:creationId xmlns:a16="http://schemas.microsoft.com/office/drawing/2014/main" id="{7384EB8B-723B-4925-8854-106D88E20A57}"/>
                  </a:ext>
                </a:extLst>
              </p:cNvPr>
              <p:cNvSpPr/>
              <p:nvPr/>
            </p:nvSpPr>
            <p:spPr>
              <a:xfrm>
                <a:off x="1755402"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8" name="Rektangel 1507">
                <a:extLst>
                  <a:ext uri="{FF2B5EF4-FFF2-40B4-BE49-F238E27FC236}">
                    <a16:creationId xmlns:a16="http://schemas.microsoft.com/office/drawing/2014/main" id="{6AE4ED7F-7BA0-4ED1-A169-681CCC3A929E}"/>
                  </a:ext>
                </a:extLst>
              </p:cNvPr>
              <p:cNvSpPr/>
              <p:nvPr/>
            </p:nvSpPr>
            <p:spPr>
              <a:xfrm>
                <a:off x="1627056"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9" name="Rektangel 1508">
                <a:extLst>
                  <a:ext uri="{FF2B5EF4-FFF2-40B4-BE49-F238E27FC236}">
                    <a16:creationId xmlns:a16="http://schemas.microsoft.com/office/drawing/2014/main" id="{6397C1AF-ABEE-4DED-AACF-BB32CBF5C961}"/>
                  </a:ext>
                </a:extLst>
              </p:cNvPr>
              <p:cNvSpPr/>
              <p:nvPr/>
            </p:nvSpPr>
            <p:spPr>
              <a:xfrm>
                <a:off x="1713916"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0" name="Rektangel 1509">
                <a:extLst>
                  <a:ext uri="{FF2B5EF4-FFF2-40B4-BE49-F238E27FC236}">
                    <a16:creationId xmlns:a16="http://schemas.microsoft.com/office/drawing/2014/main" id="{245431BB-9118-48AB-91EE-D8F32699BB95}"/>
                  </a:ext>
                </a:extLst>
              </p:cNvPr>
              <p:cNvSpPr/>
              <p:nvPr/>
            </p:nvSpPr>
            <p:spPr>
              <a:xfrm>
                <a:off x="2456814"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1" name="Rektangel 1510">
                <a:extLst>
                  <a:ext uri="{FF2B5EF4-FFF2-40B4-BE49-F238E27FC236}">
                    <a16:creationId xmlns:a16="http://schemas.microsoft.com/office/drawing/2014/main" id="{1F082636-4778-441C-B5A5-E68DEBAE6000}"/>
                  </a:ext>
                </a:extLst>
              </p:cNvPr>
              <p:cNvSpPr/>
              <p:nvPr/>
            </p:nvSpPr>
            <p:spPr>
              <a:xfrm>
                <a:off x="2180228"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2" name="Rektangel 1511">
                <a:extLst>
                  <a:ext uri="{FF2B5EF4-FFF2-40B4-BE49-F238E27FC236}">
                    <a16:creationId xmlns:a16="http://schemas.microsoft.com/office/drawing/2014/main" id="{EAF9F9B8-31B7-4DBB-B4F4-B528B4E10066}"/>
                  </a:ext>
                </a:extLst>
              </p:cNvPr>
              <p:cNvSpPr/>
              <p:nvPr/>
            </p:nvSpPr>
            <p:spPr>
              <a:xfrm>
                <a:off x="2856907"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3" name="Rektangel 1512">
                <a:extLst>
                  <a:ext uri="{FF2B5EF4-FFF2-40B4-BE49-F238E27FC236}">
                    <a16:creationId xmlns:a16="http://schemas.microsoft.com/office/drawing/2014/main" id="{05B98FE6-C501-4F65-9CE8-F3B7F19631F7}"/>
                  </a:ext>
                </a:extLst>
              </p:cNvPr>
              <p:cNvSpPr/>
              <p:nvPr/>
            </p:nvSpPr>
            <p:spPr>
              <a:xfrm>
                <a:off x="2701194" y="47000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4" name="Rektangel 1513">
                <a:extLst>
                  <a:ext uri="{FF2B5EF4-FFF2-40B4-BE49-F238E27FC236}">
                    <a16:creationId xmlns:a16="http://schemas.microsoft.com/office/drawing/2014/main" id="{EFBA006C-5C8F-43B7-9A0B-66C9A945D026}"/>
                  </a:ext>
                </a:extLst>
              </p:cNvPr>
              <p:cNvSpPr/>
              <p:nvPr/>
            </p:nvSpPr>
            <p:spPr>
              <a:xfrm>
                <a:off x="1958602" y="47000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5" name="Ellipse 1514">
                <a:extLst>
                  <a:ext uri="{FF2B5EF4-FFF2-40B4-BE49-F238E27FC236}">
                    <a16:creationId xmlns:a16="http://schemas.microsoft.com/office/drawing/2014/main" id="{A82AC859-7658-4798-BA7C-B6F112BA7D00}"/>
                  </a:ext>
                </a:extLst>
              </p:cNvPr>
              <p:cNvSpPr/>
              <p:nvPr/>
            </p:nvSpPr>
            <p:spPr>
              <a:xfrm>
                <a:off x="3064582" y="5032786"/>
                <a:ext cx="165723" cy="9108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6" name="Ellipse 1515">
                <a:extLst>
                  <a:ext uri="{FF2B5EF4-FFF2-40B4-BE49-F238E27FC236}">
                    <a16:creationId xmlns:a16="http://schemas.microsoft.com/office/drawing/2014/main" id="{9BC4DB81-3D4B-4AAF-856C-5069F9D48483}"/>
                  </a:ext>
                </a:extLst>
              </p:cNvPr>
              <p:cNvSpPr/>
              <p:nvPr/>
            </p:nvSpPr>
            <p:spPr>
              <a:xfrm>
                <a:off x="3010944" y="5020033"/>
                <a:ext cx="131706" cy="9295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7" name="Ellipse 1516">
                <a:extLst>
                  <a:ext uri="{FF2B5EF4-FFF2-40B4-BE49-F238E27FC236}">
                    <a16:creationId xmlns:a16="http://schemas.microsoft.com/office/drawing/2014/main" id="{E6546790-FE2B-4623-AF0E-F24B66CE2C36}"/>
                  </a:ext>
                </a:extLst>
              </p:cNvPr>
              <p:cNvSpPr/>
              <p:nvPr/>
            </p:nvSpPr>
            <p:spPr>
              <a:xfrm>
                <a:off x="3036544" y="4984212"/>
                <a:ext cx="114753" cy="91083"/>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8" name="Rektangel 1517">
                <a:extLst>
                  <a:ext uri="{FF2B5EF4-FFF2-40B4-BE49-F238E27FC236}">
                    <a16:creationId xmlns:a16="http://schemas.microsoft.com/office/drawing/2014/main" id="{9C90521D-C6CE-4661-A4D3-B40EC87F767A}"/>
                  </a:ext>
                </a:extLst>
              </p:cNvPr>
              <p:cNvSpPr/>
              <p:nvPr/>
            </p:nvSpPr>
            <p:spPr>
              <a:xfrm>
                <a:off x="3080370" y="5146446"/>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9" name="Rektangel 1518">
                <a:extLst>
                  <a:ext uri="{FF2B5EF4-FFF2-40B4-BE49-F238E27FC236}">
                    <a16:creationId xmlns:a16="http://schemas.microsoft.com/office/drawing/2014/main" id="{0A52176C-FDF2-4CC2-8DCD-48129633F989}"/>
                  </a:ext>
                </a:extLst>
              </p:cNvPr>
              <p:cNvSpPr/>
              <p:nvPr/>
            </p:nvSpPr>
            <p:spPr>
              <a:xfrm>
                <a:off x="3080370" y="5461011"/>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0" name="Rektangel 1519">
                <a:extLst>
                  <a:ext uri="{FF2B5EF4-FFF2-40B4-BE49-F238E27FC236}">
                    <a16:creationId xmlns:a16="http://schemas.microsoft.com/office/drawing/2014/main" id="{961048D5-1D60-480F-A226-8AC1063556EA}"/>
                  </a:ext>
                </a:extLst>
              </p:cNvPr>
              <p:cNvSpPr/>
              <p:nvPr/>
            </p:nvSpPr>
            <p:spPr>
              <a:xfrm>
                <a:off x="3080370" y="4838471"/>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1" name="Rektangel 1520">
                <a:extLst>
                  <a:ext uri="{FF2B5EF4-FFF2-40B4-BE49-F238E27FC236}">
                    <a16:creationId xmlns:a16="http://schemas.microsoft.com/office/drawing/2014/main" id="{6E1567B5-E344-443D-BE60-258796B8B793}"/>
                  </a:ext>
                </a:extLst>
              </p:cNvPr>
              <p:cNvSpPr/>
              <p:nvPr/>
            </p:nvSpPr>
            <p:spPr>
              <a:xfrm>
                <a:off x="3395494"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2" name="Rektangel 1521">
                <a:extLst>
                  <a:ext uri="{FF2B5EF4-FFF2-40B4-BE49-F238E27FC236}">
                    <a16:creationId xmlns:a16="http://schemas.microsoft.com/office/drawing/2014/main" id="{8BCEA054-F616-4F3C-BEA9-2A97C4E7CC82}"/>
                  </a:ext>
                </a:extLst>
              </p:cNvPr>
              <p:cNvSpPr/>
              <p:nvPr/>
            </p:nvSpPr>
            <p:spPr>
              <a:xfrm>
                <a:off x="3478827"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3" name="Rektangel 1522">
                <a:extLst>
                  <a:ext uri="{FF2B5EF4-FFF2-40B4-BE49-F238E27FC236}">
                    <a16:creationId xmlns:a16="http://schemas.microsoft.com/office/drawing/2014/main" id="{B4A3893E-83E5-470C-8642-06FCEEC44CFF}"/>
                  </a:ext>
                </a:extLst>
              </p:cNvPr>
              <p:cNvSpPr/>
              <p:nvPr/>
            </p:nvSpPr>
            <p:spPr>
              <a:xfrm>
                <a:off x="3663350"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4" name="Rektangel 1523">
                <a:extLst>
                  <a:ext uri="{FF2B5EF4-FFF2-40B4-BE49-F238E27FC236}">
                    <a16:creationId xmlns:a16="http://schemas.microsoft.com/office/drawing/2014/main" id="{3355AD96-D93F-428D-A90F-A36F043482CA}"/>
                  </a:ext>
                </a:extLst>
              </p:cNvPr>
              <p:cNvSpPr/>
              <p:nvPr/>
            </p:nvSpPr>
            <p:spPr>
              <a:xfrm>
                <a:off x="3621412"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5" name="Rektangel 1524">
                <a:extLst>
                  <a:ext uri="{FF2B5EF4-FFF2-40B4-BE49-F238E27FC236}">
                    <a16:creationId xmlns:a16="http://schemas.microsoft.com/office/drawing/2014/main" id="{BB2B1872-1BFB-4B1E-960A-087EF0E8E292}"/>
                  </a:ext>
                </a:extLst>
              </p:cNvPr>
              <p:cNvSpPr/>
              <p:nvPr/>
            </p:nvSpPr>
            <p:spPr>
              <a:xfrm>
                <a:off x="3478827"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6" name="Rektangel 1525">
                <a:extLst>
                  <a:ext uri="{FF2B5EF4-FFF2-40B4-BE49-F238E27FC236}">
                    <a16:creationId xmlns:a16="http://schemas.microsoft.com/office/drawing/2014/main" id="{B53A2CB3-52CD-4BCF-A4C0-605810930A80}"/>
                  </a:ext>
                </a:extLst>
              </p:cNvPr>
              <p:cNvSpPr/>
              <p:nvPr/>
            </p:nvSpPr>
            <p:spPr>
              <a:xfrm>
                <a:off x="3621412"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7" name="Rektangel 1526">
                <a:extLst>
                  <a:ext uri="{FF2B5EF4-FFF2-40B4-BE49-F238E27FC236}">
                    <a16:creationId xmlns:a16="http://schemas.microsoft.com/office/drawing/2014/main" id="{C1CEC17E-651C-460C-A841-AFE0DBDFC0D1}"/>
                  </a:ext>
                </a:extLst>
              </p:cNvPr>
              <p:cNvSpPr/>
              <p:nvPr/>
            </p:nvSpPr>
            <p:spPr>
              <a:xfrm>
                <a:off x="3393403"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8" name="Rektangel 1527">
                <a:extLst>
                  <a:ext uri="{FF2B5EF4-FFF2-40B4-BE49-F238E27FC236}">
                    <a16:creationId xmlns:a16="http://schemas.microsoft.com/office/drawing/2014/main" id="{EE3D0283-F3F0-45C5-B33F-F394BCB103FB}"/>
                  </a:ext>
                </a:extLst>
              </p:cNvPr>
              <p:cNvSpPr/>
              <p:nvPr/>
            </p:nvSpPr>
            <p:spPr>
              <a:xfrm>
                <a:off x="3478827" y="4702432"/>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90" name="Gruppe 989">
              <a:extLst>
                <a:ext uri="{FF2B5EF4-FFF2-40B4-BE49-F238E27FC236}">
                  <a16:creationId xmlns:a16="http://schemas.microsoft.com/office/drawing/2014/main" id="{795DDC37-9A8D-4616-9FB0-3FFC0324F17A}"/>
                </a:ext>
              </a:extLst>
            </p:cNvPr>
            <p:cNvGrpSpPr/>
            <p:nvPr/>
          </p:nvGrpSpPr>
          <p:grpSpPr>
            <a:xfrm flipH="1">
              <a:off x="7204140" y="4675110"/>
              <a:ext cx="970004" cy="939600"/>
              <a:chOff x="1610213" y="4933721"/>
              <a:chExt cx="1169253" cy="1099213"/>
            </a:xfrm>
          </p:grpSpPr>
          <p:grpSp>
            <p:nvGrpSpPr>
              <p:cNvPr id="1473" name="Gruppe 1472">
                <a:extLst>
                  <a:ext uri="{FF2B5EF4-FFF2-40B4-BE49-F238E27FC236}">
                    <a16:creationId xmlns:a16="http://schemas.microsoft.com/office/drawing/2014/main" id="{38AB00E1-9DFF-4A85-A3EB-EE5EFDA28AEC}"/>
                  </a:ext>
                </a:extLst>
              </p:cNvPr>
              <p:cNvGrpSpPr/>
              <p:nvPr/>
            </p:nvGrpSpPr>
            <p:grpSpPr>
              <a:xfrm>
                <a:off x="2145228" y="5613320"/>
                <a:ext cx="165543" cy="419614"/>
                <a:chOff x="4852454" y="2916519"/>
                <a:chExt cx="278597" cy="366599"/>
              </a:xfrm>
            </p:grpSpPr>
            <p:sp>
              <p:nvSpPr>
                <p:cNvPr id="1479" name="Rektangel 1478">
                  <a:extLst>
                    <a:ext uri="{FF2B5EF4-FFF2-40B4-BE49-F238E27FC236}">
                      <a16:creationId xmlns:a16="http://schemas.microsoft.com/office/drawing/2014/main" id="{93098845-9AF8-4286-AF46-4A348319F5C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0" name="Rektangel: afrundede hjørner 1479">
                  <a:extLst>
                    <a:ext uri="{FF2B5EF4-FFF2-40B4-BE49-F238E27FC236}">
                      <a16:creationId xmlns:a16="http://schemas.microsoft.com/office/drawing/2014/main" id="{E07619C2-0C57-47E9-9578-7C1189192C34}"/>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74" name="Ellipse 1473">
                <a:extLst>
                  <a:ext uri="{FF2B5EF4-FFF2-40B4-BE49-F238E27FC236}">
                    <a16:creationId xmlns:a16="http://schemas.microsoft.com/office/drawing/2014/main" id="{A56D7D96-5AD4-419B-8C08-025CB25D46D4}"/>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5" name="Ellipse 1474">
                <a:extLst>
                  <a:ext uri="{FF2B5EF4-FFF2-40B4-BE49-F238E27FC236}">
                    <a16:creationId xmlns:a16="http://schemas.microsoft.com/office/drawing/2014/main" id="{249600D8-425D-4E28-A433-226568E51008}"/>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6" name="Ellipse 1475">
                <a:extLst>
                  <a:ext uri="{FF2B5EF4-FFF2-40B4-BE49-F238E27FC236}">
                    <a16:creationId xmlns:a16="http://schemas.microsoft.com/office/drawing/2014/main" id="{D453CB44-EFDD-44CA-BFDF-EBFE8D21E5CD}"/>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7" name="Ellipse 1476">
                <a:extLst>
                  <a:ext uri="{FF2B5EF4-FFF2-40B4-BE49-F238E27FC236}">
                    <a16:creationId xmlns:a16="http://schemas.microsoft.com/office/drawing/2014/main" id="{1D2CB689-A7DE-4668-ACC0-4B4EE279CF6E}"/>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8" name="Ellipse 1477">
                <a:extLst>
                  <a:ext uri="{FF2B5EF4-FFF2-40B4-BE49-F238E27FC236}">
                    <a16:creationId xmlns:a16="http://schemas.microsoft.com/office/drawing/2014/main" id="{C67CC128-530B-4782-A5AA-E2CB7EB145E3}"/>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991" name="Rektangel 990">
              <a:extLst>
                <a:ext uri="{FF2B5EF4-FFF2-40B4-BE49-F238E27FC236}">
                  <a16:creationId xmlns:a16="http://schemas.microsoft.com/office/drawing/2014/main" id="{779A918B-23AB-4132-A684-314A1D545A4F}"/>
                </a:ext>
              </a:extLst>
            </p:cNvPr>
            <p:cNvSpPr/>
            <p:nvPr/>
          </p:nvSpPr>
          <p:spPr>
            <a:xfrm rot="5400000">
              <a:off x="7638420" y="5241726"/>
              <a:ext cx="750377" cy="24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2" name="Rektangel 991">
              <a:extLst>
                <a:ext uri="{FF2B5EF4-FFF2-40B4-BE49-F238E27FC236}">
                  <a16:creationId xmlns:a16="http://schemas.microsoft.com/office/drawing/2014/main" id="{4588BBC6-80C9-4C22-945B-5A2D49ACB10B}"/>
                </a:ext>
              </a:extLst>
            </p:cNvPr>
            <p:cNvSpPr/>
            <p:nvPr/>
          </p:nvSpPr>
          <p:spPr>
            <a:xfrm>
              <a:off x="8486812" y="4838095"/>
              <a:ext cx="1184999" cy="1142492"/>
            </a:xfrm>
            <a:prstGeom prst="rect">
              <a:avLst/>
            </a:prstGeom>
            <a:gradFill flip="none" rotWithShape="1">
              <a:gsLst>
                <a:gs pos="63000">
                  <a:srgbClr val="8F5757"/>
                </a:gs>
                <a:gs pos="21000">
                  <a:srgbClr val="8F5757"/>
                </a:gs>
                <a:gs pos="0">
                  <a:srgbClr val="8B6767"/>
                </a:gs>
                <a:gs pos="100000">
                  <a:srgbClr val="91616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3" name="Rektangel 992">
              <a:extLst>
                <a:ext uri="{FF2B5EF4-FFF2-40B4-BE49-F238E27FC236}">
                  <a16:creationId xmlns:a16="http://schemas.microsoft.com/office/drawing/2014/main" id="{14E08DC0-85ED-48C9-8A15-91F0EDD8B141}"/>
                </a:ext>
              </a:extLst>
            </p:cNvPr>
            <p:cNvSpPr/>
            <p:nvPr/>
          </p:nvSpPr>
          <p:spPr>
            <a:xfrm>
              <a:off x="9147798" y="4849666"/>
              <a:ext cx="353539" cy="1128210"/>
            </a:xfrm>
            <a:prstGeom prst="rect">
              <a:avLst/>
            </a:prstGeom>
            <a:gradFill flip="none" rotWithShape="1">
              <a:gsLst>
                <a:gs pos="39000">
                  <a:srgbClr val="8F5757"/>
                </a:gs>
                <a:gs pos="0">
                  <a:srgbClr val="8B6767"/>
                </a:gs>
                <a:gs pos="100000">
                  <a:srgbClr val="916161"/>
                </a:gs>
              </a:gsLst>
              <a:lin ang="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994" name="Gruppe 993">
              <a:extLst>
                <a:ext uri="{FF2B5EF4-FFF2-40B4-BE49-F238E27FC236}">
                  <a16:creationId xmlns:a16="http://schemas.microsoft.com/office/drawing/2014/main" id="{94231055-E2DF-4C01-8577-DC3E854C65C7}"/>
                </a:ext>
              </a:extLst>
            </p:cNvPr>
            <p:cNvGrpSpPr/>
            <p:nvPr/>
          </p:nvGrpSpPr>
          <p:grpSpPr>
            <a:xfrm>
              <a:off x="4163020" y="3004456"/>
              <a:ext cx="3554706" cy="2971852"/>
              <a:chOff x="1654814" y="2111604"/>
              <a:chExt cx="4529480" cy="3923488"/>
            </a:xfrm>
          </p:grpSpPr>
          <p:sp>
            <p:nvSpPr>
              <p:cNvPr id="1108" name="Rektangel: afrundede hjørner 1107">
                <a:extLst>
                  <a:ext uri="{FF2B5EF4-FFF2-40B4-BE49-F238E27FC236}">
                    <a16:creationId xmlns:a16="http://schemas.microsoft.com/office/drawing/2014/main" id="{A862F8AF-E8A7-4DFA-A100-C874C7B1098C}"/>
                  </a:ext>
                </a:extLst>
              </p:cNvPr>
              <p:cNvSpPr/>
              <p:nvPr/>
            </p:nvSpPr>
            <p:spPr>
              <a:xfrm>
                <a:off x="5666845" y="2201220"/>
                <a:ext cx="40786" cy="479352"/>
              </a:xfrm>
              <a:prstGeom prst="roundRect">
                <a:avLst>
                  <a:gd name="adj" fmla="val 32882"/>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9" name="Rektangel: afrundede hjørner 1108">
                <a:extLst>
                  <a:ext uri="{FF2B5EF4-FFF2-40B4-BE49-F238E27FC236}">
                    <a16:creationId xmlns:a16="http://schemas.microsoft.com/office/drawing/2014/main" id="{39A12C18-335D-472B-8DEB-24EB1FD4A0FA}"/>
                  </a:ext>
                </a:extLst>
              </p:cNvPr>
              <p:cNvSpPr/>
              <p:nvPr/>
            </p:nvSpPr>
            <p:spPr>
              <a:xfrm>
                <a:off x="5594613" y="2584720"/>
                <a:ext cx="185142" cy="273382"/>
              </a:xfrm>
              <a:prstGeom prst="roundRect">
                <a:avLst>
                  <a:gd name="adj" fmla="val 3288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0" name="Rektangel: afrundede hjørner 1109">
                <a:extLst>
                  <a:ext uri="{FF2B5EF4-FFF2-40B4-BE49-F238E27FC236}">
                    <a16:creationId xmlns:a16="http://schemas.microsoft.com/office/drawing/2014/main" id="{C01F0A7B-1F59-4F65-AE50-C8F3A44CAF69}"/>
                  </a:ext>
                </a:extLst>
              </p:cNvPr>
              <p:cNvSpPr/>
              <p:nvPr/>
            </p:nvSpPr>
            <p:spPr>
              <a:xfrm>
                <a:off x="5503218" y="2638500"/>
                <a:ext cx="367281" cy="273382"/>
              </a:xfrm>
              <a:prstGeom prst="roundRect">
                <a:avLst>
                  <a:gd name="adj" fmla="val 32882"/>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11" name="Gruppe 1110">
                <a:extLst>
                  <a:ext uri="{FF2B5EF4-FFF2-40B4-BE49-F238E27FC236}">
                    <a16:creationId xmlns:a16="http://schemas.microsoft.com/office/drawing/2014/main" id="{D2005D57-423F-4622-97EF-57446BCEC05D}"/>
                  </a:ext>
                </a:extLst>
              </p:cNvPr>
              <p:cNvGrpSpPr/>
              <p:nvPr/>
            </p:nvGrpSpPr>
            <p:grpSpPr>
              <a:xfrm>
                <a:off x="2852905" y="4409245"/>
                <a:ext cx="1032122" cy="975758"/>
                <a:chOff x="1610213" y="4933721"/>
                <a:chExt cx="1169253" cy="1099213"/>
              </a:xfrm>
            </p:grpSpPr>
            <p:grpSp>
              <p:nvGrpSpPr>
                <p:cNvPr id="1465" name="Gruppe 1464">
                  <a:extLst>
                    <a:ext uri="{FF2B5EF4-FFF2-40B4-BE49-F238E27FC236}">
                      <a16:creationId xmlns:a16="http://schemas.microsoft.com/office/drawing/2014/main" id="{FC800A27-203C-47F4-924D-F6C4EE018B1B}"/>
                    </a:ext>
                  </a:extLst>
                </p:cNvPr>
                <p:cNvGrpSpPr/>
                <p:nvPr/>
              </p:nvGrpSpPr>
              <p:grpSpPr>
                <a:xfrm>
                  <a:off x="2145228" y="5613320"/>
                  <a:ext cx="165543" cy="419614"/>
                  <a:chOff x="4852454" y="2916519"/>
                  <a:chExt cx="278597" cy="366599"/>
                </a:xfrm>
              </p:grpSpPr>
              <p:sp>
                <p:nvSpPr>
                  <p:cNvPr id="1471" name="Rektangel 1470">
                    <a:extLst>
                      <a:ext uri="{FF2B5EF4-FFF2-40B4-BE49-F238E27FC236}">
                        <a16:creationId xmlns:a16="http://schemas.microsoft.com/office/drawing/2014/main" id="{73451B0D-32ED-4BCC-9B42-80758C1E9390}"/>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2" name="Rektangel: afrundede hjørner 1471">
                    <a:extLst>
                      <a:ext uri="{FF2B5EF4-FFF2-40B4-BE49-F238E27FC236}">
                        <a16:creationId xmlns:a16="http://schemas.microsoft.com/office/drawing/2014/main" id="{E2D3CBA6-1440-4C04-9E4E-9E7982B14790}"/>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66" name="Ellipse 1465">
                  <a:extLst>
                    <a:ext uri="{FF2B5EF4-FFF2-40B4-BE49-F238E27FC236}">
                      <a16:creationId xmlns:a16="http://schemas.microsoft.com/office/drawing/2014/main" id="{F24D4AA2-5505-4FDD-9010-07BE835DB5F0}"/>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7" name="Ellipse 1466">
                  <a:extLst>
                    <a:ext uri="{FF2B5EF4-FFF2-40B4-BE49-F238E27FC236}">
                      <a16:creationId xmlns:a16="http://schemas.microsoft.com/office/drawing/2014/main" id="{8F8FD3A9-376D-4313-BF47-1F43E927992E}"/>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8" name="Ellipse 1467">
                  <a:extLst>
                    <a:ext uri="{FF2B5EF4-FFF2-40B4-BE49-F238E27FC236}">
                      <a16:creationId xmlns:a16="http://schemas.microsoft.com/office/drawing/2014/main" id="{70348CB7-221F-4219-A076-81FD2C502759}"/>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9" name="Ellipse 1468">
                  <a:extLst>
                    <a:ext uri="{FF2B5EF4-FFF2-40B4-BE49-F238E27FC236}">
                      <a16:creationId xmlns:a16="http://schemas.microsoft.com/office/drawing/2014/main" id="{7FD634F6-49D0-4126-A901-FB34C445B8A6}"/>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0" name="Ellipse 1469">
                  <a:extLst>
                    <a:ext uri="{FF2B5EF4-FFF2-40B4-BE49-F238E27FC236}">
                      <a16:creationId xmlns:a16="http://schemas.microsoft.com/office/drawing/2014/main" id="{0FEEFA4A-EB56-4280-8491-E4C134B1EBBF}"/>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112" name="Gruppe 1111">
                <a:extLst>
                  <a:ext uri="{FF2B5EF4-FFF2-40B4-BE49-F238E27FC236}">
                    <a16:creationId xmlns:a16="http://schemas.microsoft.com/office/drawing/2014/main" id="{D28715FD-DF05-4622-B65E-DC81D0D65909}"/>
                  </a:ext>
                </a:extLst>
              </p:cNvPr>
              <p:cNvGrpSpPr/>
              <p:nvPr/>
            </p:nvGrpSpPr>
            <p:grpSpPr>
              <a:xfrm flipH="1">
                <a:off x="4708158" y="4232264"/>
                <a:ext cx="1032122" cy="975758"/>
                <a:chOff x="1610213" y="4933721"/>
                <a:chExt cx="1169253" cy="1099213"/>
              </a:xfrm>
            </p:grpSpPr>
            <p:grpSp>
              <p:nvGrpSpPr>
                <p:cNvPr id="1457" name="Gruppe 1456">
                  <a:extLst>
                    <a:ext uri="{FF2B5EF4-FFF2-40B4-BE49-F238E27FC236}">
                      <a16:creationId xmlns:a16="http://schemas.microsoft.com/office/drawing/2014/main" id="{7E9BB4BE-BFCC-4EE7-BC52-98BA229391F1}"/>
                    </a:ext>
                  </a:extLst>
                </p:cNvPr>
                <p:cNvGrpSpPr/>
                <p:nvPr/>
              </p:nvGrpSpPr>
              <p:grpSpPr>
                <a:xfrm>
                  <a:off x="2145228" y="5613320"/>
                  <a:ext cx="165543" cy="419614"/>
                  <a:chOff x="4852454" y="2916519"/>
                  <a:chExt cx="278597" cy="366599"/>
                </a:xfrm>
              </p:grpSpPr>
              <p:sp>
                <p:nvSpPr>
                  <p:cNvPr id="1463" name="Rektangel 1462">
                    <a:extLst>
                      <a:ext uri="{FF2B5EF4-FFF2-40B4-BE49-F238E27FC236}">
                        <a16:creationId xmlns:a16="http://schemas.microsoft.com/office/drawing/2014/main" id="{15D6957A-6614-4A09-8462-C7AE7DAC1122}"/>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4" name="Rektangel: afrundede hjørner 1463">
                    <a:extLst>
                      <a:ext uri="{FF2B5EF4-FFF2-40B4-BE49-F238E27FC236}">
                        <a16:creationId xmlns:a16="http://schemas.microsoft.com/office/drawing/2014/main" id="{DC4F8D03-4721-425C-8E52-1668652EF92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58" name="Ellipse 1457">
                  <a:extLst>
                    <a:ext uri="{FF2B5EF4-FFF2-40B4-BE49-F238E27FC236}">
                      <a16:creationId xmlns:a16="http://schemas.microsoft.com/office/drawing/2014/main" id="{F083FBF6-9352-43D3-8651-2F7543ADF3CE}"/>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9" name="Ellipse 1458">
                  <a:extLst>
                    <a:ext uri="{FF2B5EF4-FFF2-40B4-BE49-F238E27FC236}">
                      <a16:creationId xmlns:a16="http://schemas.microsoft.com/office/drawing/2014/main" id="{4687B2C8-64A4-4D06-A83E-8F0142703E83}"/>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0" name="Ellipse 1459">
                  <a:extLst>
                    <a:ext uri="{FF2B5EF4-FFF2-40B4-BE49-F238E27FC236}">
                      <a16:creationId xmlns:a16="http://schemas.microsoft.com/office/drawing/2014/main" id="{FD423282-F89F-4419-87A9-EAEDB1E3E915}"/>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1" name="Ellipse 1460">
                  <a:extLst>
                    <a:ext uri="{FF2B5EF4-FFF2-40B4-BE49-F238E27FC236}">
                      <a16:creationId xmlns:a16="http://schemas.microsoft.com/office/drawing/2014/main" id="{61507A6D-49B6-42DC-B55D-98643991BB9C}"/>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2" name="Ellipse 1461">
                  <a:extLst>
                    <a:ext uri="{FF2B5EF4-FFF2-40B4-BE49-F238E27FC236}">
                      <a16:creationId xmlns:a16="http://schemas.microsoft.com/office/drawing/2014/main" id="{1276DF44-260C-4845-9743-DDE13CE61F6C}"/>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113" name="Gruppe 1112">
                <a:extLst>
                  <a:ext uri="{FF2B5EF4-FFF2-40B4-BE49-F238E27FC236}">
                    <a16:creationId xmlns:a16="http://schemas.microsoft.com/office/drawing/2014/main" id="{C96A1AA6-2495-4857-B187-A2F5C75C3B87}"/>
                  </a:ext>
                </a:extLst>
              </p:cNvPr>
              <p:cNvGrpSpPr/>
              <p:nvPr/>
            </p:nvGrpSpPr>
            <p:grpSpPr>
              <a:xfrm>
                <a:off x="1654814" y="4240269"/>
                <a:ext cx="1167307" cy="975758"/>
                <a:chOff x="1501738" y="4933721"/>
                <a:chExt cx="1322399" cy="1099213"/>
              </a:xfrm>
            </p:grpSpPr>
            <p:grpSp>
              <p:nvGrpSpPr>
                <p:cNvPr id="1449" name="Gruppe 1448">
                  <a:extLst>
                    <a:ext uri="{FF2B5EF4-FFF2-40B4-BE49-F238E27FC236}">
                      <a16:creationId xmlns:a16="http://schemas.microsoft.com/office/drawing/2014/main" id="{D07584FA-5999-4FFF-9E92-4AB8F757D7BB}"/>
                    </a:ext>
                  </a:extLst>
                </p:cNvPr>
                <p:cNvGrpSpPr/>
                <p:nvPr/>
              </p:nvGrpSpPr>
              <p:grpSpPr>
                <a:xfrm>
                  <a:off x="2145228" y="5613320"/>
                  <a:ext cx="165543" cy="419614"/>
                  <a:chOff x="4852454" y="2916519"/>
                  <a:chExt cx="278597" cy="366599"/>
                </a:xfrm>
              </p:grpSpPr>
              <p:sp>
                <p:nvSpPr>
                  <p:cNvPr id="1455" name="Rektangel 1454">
                    <a:extLst>
                      <a:ext uri="{FF2B5EF4-FFF2-40B4-BE49-F238E27FC236}">
                        <a16:creationId xmlns:a16="http://schemas.microsoft.com/office/drawing/2014/main" id="{02261D1C-98E5-4596-A508-E714B7E1A52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6" name="Rektangel: afrundede hjørner 1455">
                    <a:extLst>
                      <a:ext uri="{FF2B5EF4-FFF2-40B4-BE49-F238E27FC236}">
                        <a16:creationId xmlns:a16="http://schemas.microsoft.com/office/drawing/2014/main" id="{F6874153-3C32-44A8-848B-CD25BD8DB963}"/>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50" name="Ellipse 1449">
                  <a:extLst>
                    <a:ext uri="{FF2B5EF4-FFF2-40B4-BE49-F238E27FC236}">
                      <a16:creationId xmlns:a16="http://schemas.microsoft.com/office/drawing/2014/main" id="{E997C15C-2608-490C-955B-09948A23F620}"/>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1" name="Ellipse 1450">
                  <a:extLst>
                    <a:ext uri="{FF2B5EF4-FFF2-40B4-BE49-F238E27FC236}">
                      <a16:creationId xmlns:a16="http://schemas.microsoft.com/office/drawing/2014/main" id="{1BDB4B5B-E623-4D32-A9B3-7822EDAAB09A}"/>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2" name="Ellipse 1451">
                  <a:extLst>
                    <a:ext uri="{FF2B5EF4-FFF2-40B4-BE49-F238E27FC236}">
                      <a16:creationId xmlns:a16="http://schemas.microsoft.com/office/drawing/2014/main" id="{C9B69FC1-61EA-48DC-875A-6CAA6E2A55A6}"/>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3" name="Ellipse 1452">
                  <a:extLst>
                    <a:ext uri="{FF2B5EF4-FFF2-40B4-BE49-F238E27FC236}">
                      <a16:creationId xmlns:a16="http://schemas.microsoft.com/office/drawing/2014/main" id="{F0D05405-5F45-4058-85ED-87181B5E3C4C}"/>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4" name="Ellipse 1453">
                  <a:extLst>
                    <a:ext uri="{FF2B5EF4-FFF2-40B4-BE49-F238E27FC236}">
                      <a16:creationId xmlns:a16="http://schemas.microsoft.com/office/drawing/2014/main" id="{0571656E-18D0-4B66-8D60-F4E4645BE8C1}"/>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14" name="Rektangel 1113">
                <a:extLst>
                  <a:ext uri="{FF2B5EF4-FFF2-40B4-BE49-F238E27FC236}">
                    <a16:creationId xmlns:a16="http://schemas.microsoft.com/office/drawing/2014/main" id="{886E7A65-7BCA-4D11-9D9B-D8DF7DE282A0}"/>
                  </a:ext>
                </a:extLst>
              </p:cNvPr>
              <p:cNvSpPr/>
              <p:nvPr/>
            </p:nvSpPr>
            <p:spPr>
              <a:xfrm>
                <a:off x="5349022" y="3608934"/>
                <a:ext cx="676596" cy="49331"/>
              </a:xfrm>
              <a:prstGeom prst="rect">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5" name="Rektangel 1114">
                <a:extLst>
                  <a:ext uri="{FF2B5EF4-FFF2-40B4-BE49-F238E27FC236}">
                    <a16:creationId xmlns:a16="http://schemas.microsoft.com/office/drawing/2014/main" id="{EC9DEA40-0289-42B6-B242-F8015329896E}"/>
                  </a:ext>
                </a:extLst>
              </p:cNvPr>
              <p:cNvSpPr/>
              <p:nvPr/>
            </p:nvSpPr>
            <p:spPr>
              <a:xfrm>
                <a:off x="5369458" y="3024191"/>
                <a:ext cx="635557" cy="151986"/>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6" name="Rektangel 1115">
                <a:extLst>
                  <a:ext uri="{FF2B5EF4-FFF2-40B4-BE49-F238E27FC236}">
                    <a16:creationId xmlns:a16="http://schemas.microsoft.com/office/drawing/2014/main" id="{794712A0-2140-498D-87F6-3F083DE137DD}"/>
                  </a:ext>
                </a:extLst>
              </p:cNvPr>
              <p:cNvSpPr/>
              <p:nvPr/>
            </p:nvSpPr>
            <p:spPr>
              <a:xfrm>
                <a:off x="5322102" y="3649311"/>
                <a:ext cx="730271" cy="2383866"/>
              </a:xfrm>
              <a:prstGeom prst="rect">
                <a:avLst/>
              </a:prstGeom>
              <a:gradFill flip="none" rotWithShape="1">
                <a:gsLst>
                  <a:gs pos="63000">
                    <a:srgbClr val="A66262"/>
                  </a:gs>
                  <a:gs pos="21000">
                    <a:srgbClr val="9D4949"/>
                  </a:gs>
                  <a:gs pos="0">
                    <a:srgbClr val="A66262"/>
                  </a:gs>
                  <a:gs pos="100000">
                    <a:srgbClr val="9D494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7" name="Rektangel 1116">
                <a:extLst>
                  <a:ext uri="{FF2B5EF4-FFF2-40B4-BE49-F238E27FC236}">
                    <a16:creationId xmlns:a16="http://schemas.microsoft.com/office/drawing/2014/main" id="{A17B26DD-FEB9-4A06-9913-F24913919542}"/>
                  </a:ext>
                </a:extLst>
              </p:cNvPr>
              <p:cNvSpPr/>
              <p:nvPr/>
            </p:nvSpPr>
            <p:spPr>
              <a:xfrm>
                <a:off x="1827227" y="4970502"/>
                <a:ext cx="4119074" cy="1051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18" name="Gruppe 1117">
                <a:extLst>
                  <a:ext uri="{FF2B5EF4-FFF2-40B4-BE49-F238E27FC236}">
                    <a16:creationId xmlns:a16="http://schemas.microsoft.com/office/drawing/2014/main" id="{07FB93FD-EA92-4331-A87C-6C8ABAE1CE93}"/>
                  </a:ext>
                </a:extLst>
              </p:cNvPr>
              <p:cNvGrpSpPr/>
              <p:nvPr/>
            </p:nvGrpSpPr>
            <p:grpSpPr>
              <a:xfrm>
                <a:off x="1698371" y="4660669"/>
                <a:ext cx="4376784" cy="325426"/>
                <a:chOff x="1209635" y="3152432"/>
                <a:chExt cx="9240230" cy="585788"/>
              </a:xfrm>
            </p:grpSpPr>
            <p:sp>
              <p:nvSpPr>
                <p:cNvPr id="1446" name="Retvinklet trekant 1445">
                  <a:extLst>
                    <a:ext uri="{FF2B5EF4-FFF2-40B4-BE49-F238E27FC236}">
                      <a16:creationId xmlns:a16="http://schemas.microsoft.com/office/drawing/2014/main" id="{5060644D-E60C-4B8B-A519-29D0B647BFB1}"/>
                    </a:ext>
                  </a:extLst>
                </p:cNvPr>
                <p:cNvSpPr/>
                <p:nvPr/>
              </p:nvSpPr>
              <p:spPr>
                <a:xfrm>
                  <a:off x="9572041"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47" name="Rektangel 1446">
                  <a:extLst>
                    <a:ext uri="{FF2B5EF4-FFF2-40B4-BE49-F238E27FC236}">
                      <a16:creationId xmlns:a16="http://schemas.microsoft.com/office/drawing/2014/main" id="{C91F750F-0949-4F73-A361-9D50652468A9}"/>
                    </a:ext>
                  </a:extLst>
                </p:cNvPr>
                <p:cNvSpPr/>
                <p:nvPr/>
              </p:nvSpPr>
              <p:spPr>
                <a:xfrm>
                  <a:off x="2087459" y="3152432"/>
                  <a:ext cx="7484582" cy="585788"/>
                </a:xfrm>
                <a:prstGeom prst="rect">
                  <a:avLst/>
                </a:prstGeom>
                <a:gradFill flip="none" rotWithShape="1">
                  <a:gsLst>
                    <a:gs pos="0">
                      <a:srgbClr val="9D4949"/>
                    </a:gs>
                    <a:gs pos="24000">
                      <a:srgbClr val="874A49"/>
                    </a:gs>
                    <a:gs pos="53000">
                      <a:srgbClr val="9D4949"/>
                    </a:gs>
                    <a:gs pos="76000">
                      <a:srgbClr val="874A49"/>
                    </a:gs>
                    <a:gs pos="100000">
                      <a:srgbClr val="9D49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48" name="Retvinklet trekant 1447">
                  <a:extLst>
                    <a:ext uri="{FF2B5EF4-FFF2-40B4-BE49-F238E27FC236}">
                      <a16:creationId xmlns:a16="http://schemas.microsoft.com/office/drawing/2014/main" id="{AEAE42CD-28E3-4200-8BB4-192A152E9F32}"/>
                    </a:ext>
                  </a:extLst>
                </p:cNvPr>
                <p:cNvSpPr/>
                <p:nvPr/>
              </p:nvSpPr>
              <p:spPr>
                <a:xfrm flipH="1">
                  <a:off x="1209635"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19" name="Rektangel 1118">
                <a:extLst>
                  <a:ext uri="{FF2B5EF4-FFF2-40B4-BE49-F238E27FC236}">
                    <a16:creationId xmlns:a16="http://schemas.microsoft.com/office/drawing/2014/main" id="{9BA742B7-5D69-4648-ADFE-4D627F42B16E}"/>
                  </a:ext>
                </a:extLst>
              </p:cNvPr>
              <p:cNvSpPr/>
              <p:nvPr/>
            </p:nvSpPr>
            <p:spPr>
              <a:xfrm>
                <a:off x="1698371" y="5054175"/>
                <a:ext cx="4376784" cy="25399"/>
              </a:xfrm>
              <a:prstGeom prst="rect">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20" name="Rektangel 1119">
                <a:extLst>
                  <a:ext uri="{FF2B5EF4-FFF2-40B4-BE49-F238E27FC236}">
                    <a16:creationId xmlns:a16="http://schemas.microsoft.com/office/drawing/2014/main" id="{EC8D5062-A6A5-4FB3-846E-AC7CADE356F3}"/>
                  </a:ext>
                </a:extLst>
              </p:cNvPr>
              <p:cNvSpPr/>
              <p:nvPr/>
            </p:nvSpPr>
            <p:spPr>
              <a:xfrm>
                <a:off x="1718358" y="5079574"/>
                <a:ext cx="4336810" cy="953603"/>
              </a:xfrm>
              <a:prstGeom prst="rect">
                <a:avLst/>
              </a:prstGeom>
              <a:gradFill flip="none" rotWithShape="1">
                <a:gsLst>
                  <a:gs pos="63000">
                    <a:srgbClr val="A66262"/>
                  </a:gs>
                  <a:gs pos="21000">
                    <a:srgbClr val="9D4949"/>
                  </a:gs>
                  <a:gs pos="0">
                    <a:srgbClr val="945E5E"/>
                  </a:gs>
                  <a:gs pos="100000">
                    <a:srgbClr val="945E5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21" name="Gruppe 1120">
                <a:extLst>
                  <a:ext uri="{FF2B5EF4-FFF2-40B4-BE49-F238E27FC236}">
                    <a16:creationId xmlns:a16="http://schemas.microsoft.com/office/drawing/2014/main" id="{914ED149-52FA-4E78-9E85-D389D014E6DA}"/>
                  </a:ext>
                </a:extLst>
              </p:cNvPr>
              <p:cNvGrpSpPr/>
              <p:nvPr/>
            </p:nvGrpSpPr>
            <p:grpSpPr>
              <a:xfrm>
                <a:off x="1827227" y="5182532"/>
                <a:ext cx="110215" cy="202903"/>
                <a:chOff x="1758507" y="5170209"/>
                <a:chExt cx="156925" cy="285896"/>
              </a:xfrm>
            </p:grpSpPr>
            <p:sp>
              <p:nvSpPr>
                <p:cNvPr id="1443" name="Rektangel 1442">
                  <a:extLst>
                    <a:ext uri="{FF2B5EF4-FFF2-40B4-BE49-F238E27FC236}">
                      <a16:creationId xmlns:a16="http://schemas.microsoft.com/office/drawing/2014/main" id="{2808BCCD-82CD-4F52-ABEA-B1B8B664355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44" name="Lige forbindelse 1443">
                  <a:extLst>
                    <a:ext uri="{FF2B5EF4-FFF2-40B4-BE49-F238E27FC236}">
                      <a16:creationId xmlns:a16="http://schemas.microsoft.com/office/drawing/2014/main" id="{78CE9889-DA57-4BE1-9C68-19B2B01DB366}"/>
                    </a:ext>
                  </a:extLst>
                </p:cNvPr>
                <p:cNvCxnSpPr>
                  <a:cxnSpLocks/>
                  <a:stCxn id="1443" idx="0"/>
                  <a:endCxn id="144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45" name="Lige forbindelse 1444">
                  <a:extLst>
                    <a:ext uri="{FF2B5EF4-FFF2-40B4-BE49-F238E27FC236}">
                      <a16:creationId xmlns:a16="http://schemas.microsoft.com/office/drawing/2014/main" id="{B1073E62-5706-470F-865F-497ADD036BF2}"/>
                    </a:ext>
                  </a:extLst>
                </p:cNvPr>
                <p:cNvCxnSpPr>
                  <a:cxnSpLocks/>
                  <a:stCxn id="1443" idx="1"/>
                  <a:endCxn id="144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2" name="Gruppe 1121">
                <a:extLst>
                  <a:ext uri="{FF2B5EF4-FFF2-40B4-BE49-F238E27FC236}">
                    <a16:creationId xmlns:a16="http://schemas.microsoft.com/office/drawing/2014/main" id="{622F9377-6E11-4728-BA1F-65058314354B}"/>
                  </a:ext>
                </a:extLst>
              </p:cNvPr>
              <p:cNvGrpSpPr/>
              <p:nvPr/>
            </p:nvGrpSpPr>
            <p:grpSpPr>
              <a:xfrm>
                <a:off x="2018117" y="5182532"/>
                <a:ext cx="110215" cy="202903"/>
                <a:chOff x="1758507" y="5170209"/>
                <a:chExt cx="156925" cy="285896"/>
              </a:xfrm>
            </p:grpSpPr>
            <p:sp>
              <p:nvSpPr>
                <p:cNvPr id="1440" name="Rektangel 1439">
                  <a:extLst>
                    <a:ext uri="{FF2B5EF4-FFF2-40B4-BE49-F238E27FC236}">
                      <a16:creationId xmlns:a16="http://schemas.microsoft.com/office/drawing/2014/main" id="{18ECFB4A-CF15-41BD-A05E-648393F8A7C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41" name="Lige forbindelse 1440">
                  <a:extLst>
                    <a:ext uri="{FF2B5EF4-FFF2-40B4-BE49-F238E27FC236}">
                      <a16:creationId xmlns:a16="http://schemas.microsoft.com/office/drawing/2014/main" id="{D96FCD53-5DFA-4FCD-8296-22DAFAF572F0}"/>
                    </a:ext>
                  </a:extLst>
                </p:cNvPr>
                <p:cNvCxnSpPr>
                  <a:cxnSpLocks/>
                  <a:stCxn id="1440" idx="0"/>
                  <a:endCxn id="144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42" name="Lige forbindelse 1441">
                  <a:extLst>
                    <a:ext uri="{FF2B5EF4-FFF2-40B4-BE49-F238E27FC236}">
                      <a16:creationId xmlns:a16="http://schemas.microsoft.com/office/drawing/2014/main" id="{6C40197E-7340-4266-AE6A-42B9F1054C76}"/>
                    </a:ext>
                  </a:extLst>
                </p:cNvPr>
                <p:cNvCxnSpPr>
                  <a:cxnSpLocks/>
                  <a:stCxn id="1440" idx="1"/>
                  <a:endCxn id="144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3" name="Gruppe 1122">
                <a:extLst>
                  <a:ext uri="{FF2B5EF4-FFF2-40B4-BE49-F238E27FC236}">
                    <a16:creationId xmlns:a16="http://schemas.microsoft.com/office/drawing/2014/main" id="{504FCF5C-3010-4A8E-93C0-AC3B054E32F4}"/>
                  </a:ext>
                </a:extLst>
              </p:cNvPr>
              <p:cNvGrpSpPr/>
              <p:nvPr/>
            </p:nvGrpSpPr>
            <p:grpSpPr>
              <a:xfrm>
                <a:off x="2209008" y="5182532"/>
                <a:ext cx="110215" cy="202903"/>
                <a:chOff x="1758507" y="5170209"/>
                <a:chExt cx="156925" cy="285896"/>
              </a:xfrm>
            </p:grpSpPr>
            <p:sp>
              <p:nvSpPr>
                <p:cNvPr id="1437" name="Rektangel 1436">
                  <a:extLst>
                    <a:ext uri="{FF2B5EF4-FFF2-40B4-BE49-F238E27FC236}">
                      <a16:creationId xmlns:a16="http://schemas.microsoft.com/office/drawing/2014/main" id="{757623A4-B49F-4248-BFC1-FF3BEF5121F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8" name="Lige forbindelse 1437">
                  <a:extLst>
                    <a:ext uri="{FF2B5EF4-FFF2-40B4-BE49-F238E27FC236}">
                      <a16:creationId xmlns:a16="http://schemas.microsoft.com/office/drawing/2014/main" id="{1861A36A-434B-432D-B8F7-F2404EB6469B}"/>
                    </a:ext>
                  </a:extLst>
                </p:cNvPr>
                <p:cNvCxnSpPr>
                  <a:cxnSpLocks/>
                  <a:stCxn id="1437" idx="0"/>
                  <a:endCxn id="143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9" name="Lige forbindelse 1438">
                  <a:extLst>
                    <a:ext uri="{FF2B5EF4-FFF2-40B4-BE49-F238E27FC236}">
                      <a16:creationId xmlns:a16="http://schemas.microsoft.com/office/drawing/2014/main" id="{91BF85F8-48A2-4C9A-9A5D-3CCD5E414B23}"/>
                    </a:ext>
                  </a:extLst>
                </p:cNvPr>
                <p:cNvCxnSpPr>
                  <a:cxnSpLocks/>
                  <a:stCxn id="1437" idx="1"/>
                  <a:endCxn id="143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4" name="Gruppe 1123">
                <a:extLst>
                  <a:ext uri="{FF2B5EF4-FFF2-40B4-BE49-F238E27FC236}">
                    <a16:creationId xmlns:a16="http://schemas.microsoft.com/office/drawing/2014/main" id="{C440B6E9-6836-4233-8EEC-588622106987}"/>
                  </a:ext>
                </a:extLst>
              </p:cNvPr>
              <p:cNvGrpSpPr/>
              <p:nvPr/>
            </p:nvGrpSpPr>
            <p:grpSpPr>
              <a:xfrm>
                <a:off x="2399898" y="5182532"/>
                <a:ext cx="110215" cy="202903"/>
                <a:chOff x="1758507" y="5170209"/>
                <a:chExt cx="156925" cy="285896"/>
              </a:xfrm>
            </p:grpSpPr>
            <p:sp>
              <p:nvSpPr>
                <p:cNvPr id="1434" name="Rektangel 1433">
                  <a:extLst>
                    <a:ext uri="{FF2B5EF4-FFF2-40B4-BE49-F238E27FC236}">
                      <a16:creationId xmlns:a16="http://schemas.microsoft.com/office/drawing/2014/main" id="{0B633FD7-FD01-4F03-9F01-A2CADC2F8DF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5" name="Lige forbindelse 1434">
                  <a:extLst>
                    <a:ext uri="{FF2B5EF4-FFF2-40B4-BE49-F238E27FC236}">
                      <a16:creationId xmlns:a16="http://schemas.microsoft.com/office/drawing/2014/main" id="{B8F8FCE2-5AB6-445F-B0F6-BB21087907A0}"/>
                    </a:ext>
                  </a:extLst>
                </p:cNvPr>
                <p:cNvCxnSpPr>
                  <a:cxnSpLocks/>
                  <a:stCxn id="1434" idx="0"/>
                  <a:endCxn id="143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6" name="Lige forbindelse 1435">
                  <a:extLst>
                    <a:ext uri="{FF2B5EF4-FFF2-40B4-BE49-F238E27FC236}">
                      <a16:creationId xmlns:a16="http://schemas.microsoft.com/office/drawing/2014/main" id="{24D8B0D8-1213-4D12-AA23-F997F602A154}"/>
                    </a:ext>
                  </a:extLst>
                </p:cNvPr>
                <p:cNvCxnSpPr>
                  <a:cxnSpLocks/>
                  <a:stCxn id="1434" idx="1"/>
                  <a:endCxn id="143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5" name="Gruppe 1124">
                <a:extLst>
                  <a:ext uri="{FF2B5EF4-FFF2-40B4-BE49-F238E27FC236}">
                    <a16:creationId xmlns:a16="http://schemas.microsoft.com/office/drawing/2014/main" id="{99569D9A-0B95-4F7D-94F0-53BBC1A5AF93}"/>
                  </a:ext>
                </a:extLst>
              </p:cNvPr>
              <p:cNvGrpSpPr/>
              <p:nvPr/>
            </p:nvGrpSpPr>
            <p:grpSpPr>
              <a:xfrm>
                <a:off x="2590789" y="5182532"/>
                <a:ext cx="110215" cy="202903"/>
                <a:chOff x="1758507" y="5170209"/>
                <a:chExt cx="156925" cy="285896"/>
              </a:xfrm>
            </p:grpSpPr>
            <p:sp>
              <p:nvSpPr>
                <p:cNvPr id="1431" name="Rektangel 1430">
                  <a:extLst>
                    <a:ext uri="{FF2B5EF4-FFF2-40B4-BE49-F238E27FC236}">
                      <a16:creationId xmlns:a16="http://schemas.microsoft.com/office/drawing/2014/main" id="{5E3ACD93-187B-4757-9CDB-A11F394C336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2" name="Lige forbindelse 1431">
                  <a:extLst>
                    <a:ext uri="{FF2B5EF4-FFF2-40B4-BE49-F238E27FC236}">
                      <a16:creationId xmlns:a16="http://schemas.microsoft.com/office/drawing/2014/main" id="{A87D693B-DD2A-4D87-8F62-FE5DF7D4F014}"/>
                    </a:ext>
                  </a:extLst>
                </p:cNvPr>
                <p:cNvCxnSpPr>
                  <a:cxnSpLocks/>
                  <a:stCxn id="1431" idx="0"/>
                  <a:endCxn id="143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3" name="Lige forbindelse 1432">
                  <a:extLst>
                    <a:ext uri="{FF2B5EF4-FFF2-40B4-BE49-F238E27FC236}">
                      <a16:creationId xmlns:a16="http://schemas.microsoft.com/office/drawing/2014/main" id="{FAAEFC57-28FF-44B5-98D8-FD10DCA97519}"/>
                    </a:ext>
                  </a:extLst>
                </p:cNvPr>
                <p:cNvCxnSpPr>
                  <a:cxnSpLocks/>
                  <a:stCxn id="1431" idx="1"/>
                  <a:endCxn id="143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6" name="Gruppe 1125">
                <a:extLst>
                  <a:ext uri="{FF2B5EF4-FFF2-40B4-BE49-F238E27FC236}">
                    <a16:creationId xmlns:a16="http://schemas.microsoft.com/office/drawing/2014/main" id="{DBCB73A7-7193-40C7-8B74-6491F309C5A6}"/>
                  </a:ext>
                </a:extLst>
              </p:cNvPr>
              <p:cNvGrpSpPr/>
              <p:nvPr/>
            </p:nvGrpSpPr>
            <p:grpSpPr>
              <a:xfrm>
                <a:off x="2781680" y="5182532"/>
                <a:ext cx="110215" cy="202903"/>
                <a:chOff x="1758507" y="5170209"/>
                <a:chExt cx="156925" cy="285896"/>
              </a:xfrm>
            </p:grpSpPr>
            <p:sp>
              <p:nvSpPr>
                <p:cNvPr id="1428" name="Rektangel 1427">
                  <a:extLst>
                    <a:ext uri="{FF2B5EF4-FFF2-40B4-BE49-F238E27FC236}">
                      <a16:creationId xmlns:a16="http://schemas.microsoft.com/office/drawing/2014/main" id="{DD094EF1-F5AA-4F68-9CE3-E40DA6EE61F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9" name="Lige forbindelse 1428">
                  <a:extLst>
                    <a:ext uri="{FF2B5EF4-FFF2-40B4-BE49-F238E27FC236}">
                      <a16:creationId xmlns:a16="http://schemas.microsoft.com/office/drawing/2014/main" id="{15729816-D550-4905-9A8E-B8DB174B194A}"/>
                    </a:ext>
                  </a:extLst>
                </p:cNvPr>
                <p:cNvCxnSpPr>
                  <a:cxnSpLocks/>
                  <a:stCxn id="1428" idx="0"/>
                  <a:endCxn id="142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0" name="Lige forbindelse 1429">
                  <a:extLst>
                    <a:ext uri="{FF2B5EF4-FFF2-40B4-BE49-F238E27FC236}">
                      <a16:creationId xmlns:a16="http://schemas.microsoft.com/office/drawing/2014/main" id="{6EB6D8BF-4902-4D00-982F-83FC0A422DBC}"/>
                    </a:ext>
                  </a:extLst>
                </p:cNvPr>
                <p:cNvCxnSpPr>
                  <a:cxnSpLocks/>
                  <a:stCxn id="1428" idx="1"/>
                  <a:endCxn id="142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7" name="Gruppe 1126">
                <a:extLst>
                  <a:ext uri="{FF2B5EF4-FFF2-40B4-BE49-F238E27FC236}">
                    <a16:creationId xmlns:a16="http://schemas.microsoft.com/office/drawing/2014/main" id="{51599454-6348-4746-A944-8D0AF5965E9B}"/>
                  </a:ext>
                </a:extLst>
              </p:cNvPr>
              <p:cNvGrpSpPr/>
              <p:nvPr/>
            </p:nvGrpSpPr>
            <p:grpSpPr>
              <a:xfrm>
                <a:off x="2972570" y="5182532"/>
                <a:ext cx="110215" cy="202903"/>
                <a:chOff x="1758507" y="5170209"/>
                <a:chExt cx="156925" cy="285896"/>
              </a:xfrm>
            </p:grpSpPr>
            <p:sp>
              <p:nvSpPr>
                <p:cNvPr id="1425" name="Rektangel 1424">
                  <a:extLst>
                    <a:ext uri="{FF2B5EF4-FFF2-40B4-BE49-F238E27FC236}">
                      <a16:creationId xmlns:a16="http://schemas.microsoft.com/office/drawing/2014/main" id="{2F038F86-2912-41C5-8A8C-E692EABD550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6" name="Lige forbindelse 1425">
                  <a:extLst>
                    <a:ext uri="{FF2B5EF4-FFF2-40B4-BE49-F238E27FC236}">
                      <a16:creationId xmlns:a16="http://schemas.microsoft.com/office/drawing/2014/main" id="{2561D901-F90D-46DB-A291-4D5CFD0BA140}"/>
                    </a:ext>
                  </a:extLst>
                </p:cNvPr>
                <p:cNvCxnSpPr>
                  <a:cxnSpLocks/>
                  <a:stCxn id="1425" idx="0"/>
                  <a:endCxn id="142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7" name="Lige forbindelse 1426">
                  <a:extLst>
                    <a:ext uri="{FF2B5EF4-FFF2-40B4-BE49-F238E27FC236}">
                      <a16:creationId xmlns:a16="http://schemas.microsoft.com/office/drawing/2014/main" id="{42E956E9-470C-43F9-B1D2-2F661BF4D499}"/>
                    </a:ext>
                  </a:extLst>
                </p:cNvPr>
                <p:cNvCxnSpPr>
                  <a:cxnSpLocks/>
                  <a:stCxn id="1425" idx="1"/>
                  <a:endCxn id="142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8" name="Gruppe 1127">
                <a:extLst>
                  <a:ext uri="{FF2B5EF4-FFF2-40B4-BE49-F238E27FC236}">
                    <a16:creationId xmlns:a16="http://schemas.microsoft.com/office/drawing/2014/main" id="{37CE62C9-85ED-48CA-BC5E-D473FECBBC3B}"/>
                  </a:ext>
                </a:extLst>
              </p:cNvPr>
              <p:cNvGrpSpPr/>
              <p:nvPr/>
            </p:nvGrpSpPr>
            <p:grpSpPr>
              <a:xfrm>
                <a:off x="3163460" y="5182532"/>
                <a:ext cx="110215" cy="202903"/>
                <a:chOff x="1758507" y="5170209"/>
                <a:chExt cx="156925" cy="285896"/>
              </a:xfrm>
            </p:grpSpPr>
            <p:sp>
              <p:nvSpPr>
                <p:cNvPr id="1422" name="Rektangel 1421">
                  <a:extLst>
                    <a:ext uri="{FF2B5EF4-FFF2-40B4-BE49-F238E27FC236}">
                      <a16:creationId xmlns:a16="http://schemas.microsoft.com/office/drawing/2014/main" id="{A450ED21-EE17-4F3B-BB87-B118506E908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3" name="Lige forbindelse 1422">
                  <a:extLst>
                    <a:ext uri="{FF2B5EF4-FFF2-40B4-BE49-F238E27FC236}">
                      <a16:creationId xmlns:a16="http://schemas.microsoft.com/office/drawing/2014/main" id="{1F9E7C00-1DE9-43A5-B2B0-19F29C9FCDFB}"/>
                    </a:ext>
                  </a:extLst>
                </p:cNvPr>
                <p:cNvCxnSpPr>
                  <a:cxnSpLocks/>
                  <a:stCxn id="1422" idx="0"/>
                  <a:endCxn id="142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4" name="Lige forbindelse 1423">
                  <a:extLst>
                    <a:ext uri="{FF2B5EF4-FFF2-40B4-BE49-F238E27FC236}">
                      <a16:creationId xmlns:a16="http://schemas.microsoft.com/office/drawing/2014/main" id="{309032E1-BC27-4DC9-9700-78720BCE44AB}"/>
                    </a:ext>
                  </a:extLst>
                </p:cNvPr>
                <p:cNvCxnSpPr>
                  <a:cxnSpLocks/>
                  <a:stCxn id="1422" idx="1"/>
                  <a:endCxn id="142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9" name="Gruppe 1128">
                <a:extLst>
                  <a:ext uri="{FF2B5EF4-FFF2-40B4-BE49-F238E27FC236}">
                    <a16:creationId xmlns:a16="http://schemas.microsoft.com/office/drawing/2014/main" id="{1D12B521-8686-4662-BD4C-0A27DC2A635F}"/>
                  </a:ext>
                </a:extLst>
              </p:cNvPr>
              <p:cNvGrpSpPr/>
              <p:nvPr/>
            </p:nvGrpSpPr>
            <p:grpSpPr>
              <a:xfrm>
                <a:off x="3354351" y="5182532"/>
                <a:ext cx="110215" cy="202903"/>
                <a:chOff x="1758507" y="5170209"/>
                <a:chExt cx="156925" cy="285896"/>
              </a:xfrm>
            </p:grpSpPr>
            <p:sp>
              <p:nvSpPr>
                <p:cNvPr id="1419" name="Rektangel 1418">
                  <a:extLst>
                    <a:ext uri="{FF2B5EF4-FFF2-40B4-BE49-F238E27FC236}">
                      <a16:creationId xmlns:a16="http://schemas.microsoft.com/office/drawing/2014/main" id="{59D166A3-DD32-4A73-8706-22E6C5F8C1F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0" name="Lige forbindelse 1419">
                  <a:extLst>
                    <a:ext uri="{FF2B5EF4-FFF2-40B4-BE49-F238E27FC236}">
                      <a16:creationId xmlns:a16="http://schemas.microsoft.com/office/drawing/2014/main" id="{C095BA74-433E-46A9-848B-49E70F18785A}"/>
                    </a:ext>
                  </a:extLst>
                </p:cNvPr>
                <p:cNvCxnSpPr>
                  <a:cxnSpLocks/>
                  <a:stCxn id="1419" idx="0"/>
                  <a:endCxn id="141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1" name="Lige forbindelse 1420">
                  <a:extLst>
                    <a:ext uri="{FF2B5EF4-FFF2-40B4-BE49-F238E27FC236}">
                      <a16:creationId xmlns:a16="http://schemas.microsoft.com/office/drawing/2014/main" id="{9B940E2B-D319-4F25-B9F7-571C86E7A2F6}"/>
                    </a:ext>
                  </a:extLst>
                </p:cNvPr>
                <p:cNvCxnSpPr>
                  <a:cxnSpLocks/>
                  <a:stCxn id="1419" idx="1"/>
                  <a:endCxn id="141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0" name="Gruppe 1129">
                <a:extLst>
                  <a:ext uri="{FF2B5EF4-FFF2-40B4-BE49-F238E27FC236}">
                    <a16:creationId xmlns:a16="http://schemas.microsoft.com/office/drawing/2014/main" id="{071EB156-1F1F-414E-B294-F54BEFB1BB40}"/>
                  </a:ext>
                </a:extLst>
              </p:cNvPr>
              <p:cNvGrpSpPr/>
              <p:nvPr/>
            </p:nvGrpSpPr>
            <p:grpSpPr>
              <a:xfrm>
                <a:off x="3545241" y="5182532"/>
                <a:ext cx="110215" cy="202903"/>
                <a:chOff x="1758507" y="5170209"/>
                <a:chExt cx="156925" cy="285896"/>
              </a:xfrm>
            </p:grpSpPr>
            <p:sp>
              <p:nvSpPr>
                <p:cNvPr id="1416" name="Rektangel 1415">
                  <a:extLst>
                    <a:ext uri="{FF2B5EF4-FFF2-40B4-BE49-F238E27FC236}">
                      <a16:creationId xmlns:a16="http://schemas.microsoft.com/office/drawing/2014/main" id="{8C045CA2-572E-46B8-8D9D-FC8E84BB7FD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7" name="Lige forbindelse 1416">
                  <a:extLst>
                    <a:ext uri="{FF2B5EF4-FFF2-40B4-BE49-F238E27FC236}">
                      <a16:creationId xmlns:a16="http://schemas.microsoft.com/office/drawing/2014/main" id="{CE8356D6-3CC5-4A47-8548-D09B73D79A36}"/>
                    </a:ext>
                  </a:extLst>
                </p:cNvPr>
                <p:cNvCxnSpPr>
                  <a:cxnSpLocks/>
                  <a:stCxn id="1416" idx="0"/>
                  <a:endCxn id="141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8" name="Lige forbindelse 1417">
                  <a:extLst>
                    <a:ext uri="{FF2B5EF4-FFF2-40B4-BE49-F238E27FC236}">
                      <a16:creationId xmlns:a16="http://schemas.microsoft.com/office/drawing/2014/main" id="{F01003AB-6003-40A6-855B-2CA0C2D98839}"/>
                    </a:ext>
                  </a:extLst>
                </p:cNvPr>
                <p:cNvCxnSpPr>
                  <a:cxnSpLocks/>
                  <a:stCxn id="1416" idx="1"/>
                  <a:endCxn id="141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1" name="Gruppe 1130">
                <a:extLst>
                  <a:ext uri="{FF2B5EF4-FFF2-40B4-BE49-F238E27FC236}">
                    <a16:creationId xmlns:a16="http://schemas.microsoft.com/office/drawing/2014/main" id="{293BB7F7-83A6-4515-B243-3A36A0D8D6F3}"/>
                  </a:ext>
                </a:extLst>
              </p:cNvPr>
              <p:cNvGrpSpPr/>
              <p:nvPr/>
            </p:nvGrpSpPr>
            <p:grpSpPr>
              <a:xfrm>
                <a:off x="3736132" y="5182532"/>
                <a:ext cx="110215" cy="202903"/>
                <a:chOff x="1758507" y="5170209"/>
                <a:chExt cx="156925" cy="285896"/>
              </a:xfrm>
            </p:grpSpPr>
            <p:sp>
              <p:nvSpPr>
                <p:cNvPr id="1413" name="Rektangel 1412">
                  <a:extLst>
                    <a:ext uri="{FF2B5EF4-FFF2-40B4-BE49-F238E27FC236}">
                      <a16:creationId xmlns:a16="http://schemas.microsoft.com/office/drawing/2014/main" id="{D412086E-DA03-44E8-B5ED-9288F6AD5C0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4" name="Lige forbindelse 1413">
                  <a:extLst>
                    <a:ext uri="{FF2B5EF4-FFF2-40B4-BE49-F238E27FC236}">
                      <a16:creationId xmlns:a16="http://schemas.microsoft.com/office/drawing/2014/main" id="{F7DF599D-A501-4298-9F5C-2F7AE1044D73}"/>
                    </a:ext>
                  </a:extLst>
                </p:cNvPr>
                <p:cNvCxnSpPr>
                  <a:cxnSpLocks/>
                  <a:stCxn id="1413" idx="0"/>
                  <a:endCxn id="141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5" name="Lige forbindelse 1414">
                  <a:extLst>
                    <a:ext uri="{FF2B5EF4-FFF2-40B4-BE49-F238E27FC236}">
                      <a16:creationId xmlns:a16="http://schemas.microsoft.com/office/drawing/2014/main" id="{0034D848-12FD-4D52-BE07-AF6EF642CDE6}"/>
                    </a:ext>
                  </a:extLst>
                </p:cNvPr>
                <p:cNvCxnSpPr>
                  <a:cxnSpLocks/>
                  <a:stCxn id="1413" idx="1"/>
                  <a:endCxn id="141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2" name="Gruppe 1131">
                <a:extLst>
                  <a:ext uri="{FF2B5EF4-FFF2-40B4-BE49-F238E27FC236}">
                    <a16:creationId xmlns:a16="http://schemas.microsoft.com/office/drawing/2014/main" id="{8521A0B1-D78A-42EE-8D19-0EAF2197B5E8}"/>
                  </a:ext>
                </a:extLst>
              </p:cNvPr>
              <p:cNvGrpSpPr/>
              <p:nvPr/>
            </p:nvGrpSpPr>
            <p:grpSpPr>
              <a:xfrm>
                <a:off x="3927023" y="5182532"/>
                <a:ext cx="110215" cy="202903"/>
                <a:chOff x="1758507" y="5170209"/>
                <a:chExt cx="156925" cy="285896"/>
              </a:xfrm>
            </p:grpSpPr>
            <p:sp>
              <p:nvSpPr>
                <p:cNvPr id="1410" name="Rektangel 1409">
                  <a:extLst>
                    <a:ext uri="{FF2B5EF4-FFF2-40B4-BE49-F238E27FC236}">
                      <a16:creationId xmlns:a16="http://schemas.microsoft.com/office/drawing/2014/main" id="{26CB76AB-6C12-4F77-A2B0-2F73DA4E925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1" name="Lige forbindelse 1410">
                  <a:extLst>
                    <a:ext uri="{FF2B5EF4-FFF2-40B4-BE49-F238E27FC236}">
                      <a16:creationId xmlns:a16="http://schemas.microsoft.com/office/drawing/2014/main" id="{ABCB706A-8A85-4948-B37D-8DB3151E82AC}"/>
                    </a:ext>
                  </a:extLst>
                </p:cNvPr>
                <p:cNvCxnSpPr>
                  <a:cxnSpLocks/>
                  <a:stCxn id="1410" idx="0"/>
                  <a:endCxn id="141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2" name="Lige forbindelse 1411">
                  <a:extLst>
                    <a:ext uri="{FF2B5EF4-FFF2-40B4-BE49-F238E27FC236}">
                      <a16:creationId xmlns:a16="http://schemas.microsoft.com/office/drawing/2014/main" id="{E8F29C79-857B-4FFA-8A17-F410E254438A}"/>
                    </a:ext>
                  </a:extLst>
                </p:cNvPr>
                <p:cNvCxnSpPr>
                  <a:cxnSpLocks/>
                  <a:stCxn id="1410" idx="1"/>
                  <a:endCxn id="141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3" name="Gruppe 1132">
                <a:extLst>
                  <a:ext uri="{FF2B5EF4-FFF2-40B4-BE49-F238E27FC236}">
                    <a16:creationId xmlns:a16="http://schemas.microsoft.com/office/drawing/2014/main" id="{061A2F66-8F84-458C-8FEA-410E6E9A613F}"/>
                  </a:ext>
                </a:extLst>
              </p:cNvPr>
              <p:cNvGrpSpPr/>
              <p:nvPr/>
            </p:nvGrpSpPr>
            <p:grpSpPr>
              <a:xfrm>
                <a:off x="4117913" y="5182532"/>
                <a:ext cx="110215" cy="202903"/>
                <a:chOff x="1758507" y="5170209"/>
                <a:chExt cx="156925" cy="285896"/>
              </a:xfrm>
            </p:grpSpPr>
            <p:sp>
              <p:nvSpPr>
                <p:cNvPr id="1407" name="Rektangel 1406">
                  <a:extLst>
                    <a:ext uri="{FF2B5EF4-FFF2-40B4-BE49-F238E27FC236}">
                      <a16:creationId xmlns:a16="http://schemas.microsoft.com/office/drawing/2014/main" id="{6EDE93FD-424B-4800-92D4-B500B175B2A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8" name="Lige forbindelse 1407">
                  <a:extLst>
                    <a:ext uri="{FF2B5EF4-FFF2-40B4-BE49-F238E27FC236}">
                      <a16:creationId xmlns:a16="http://schemas.microsoft.com/office/drawing/2014/main" id="{0F4A8B31-4815-4F90-8FD9-7477C99C9B02}"/>
                    </a:ext>
                  </a:extLst>
                </p:cNvPr>
                <p:cNvCxnSpPr>
                  <a:cxnSpLocks/>
                  <a:stCxn id="1407" idx="0"/>
                  <a:endCxn id="140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9" name="Lige forbindelse 1408">
                  <a:extLst>
                    <a:ext uri="{FF2B5EF4-FFF2-40B4-BE49-F238E27FC236}">
                      <a16:creationId xmlns:a16="http://schemas.microsoft.com/office/drawing/2014/main" id="{0C9EC5E3-522E-4E71-8D64-12A846F9437E}"/>
                    </a:ext>
                  </a:extLst>
                </p:cNvPr>
                <p:cNvCxnSpPr>
                  <a:cxnSpLocks/>
                  <a:stCxn id="1407" idx="1"/>
                  <a:endCxn id="140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4" name="Gruppe 1133">
                <a:extLst>
                  <a:ext uri="{FF2B5EF4-FFF2-40B4-BE49-F238E27FC236}">
                    <a16:creationId xmlns:a16="http://schemas.microsoft.com/office/drawing/2014/main" id="{38DCE110-BA1E-4F95-8CC6-A22C9876D58C}"/>
                  </a:ext>
                </a:extLst>
              </p:cNvPr>
              <p:cNvGrpSpPr/>
              <p:nvPr/>
            </p:nvGrpSpPr>
            <p:grpSpPr>
              <a:xfrm>
                <a:off x="4308804" y="5182532"/>
                <a:ext cx="110215" cy="202903"/>
                <a:chOff x="1758507" y="5170209"/>
                <a:chExt cx="156925" cy="285896"/>
              </a:xfrm>
            </p:grpSpPr>
            <p:sp>
              <p:nvSpPr>
                <p:cNvPr id="1404" name="Rektangel 1403">
                  <a:extLst>
                    <a:ext uri="{FF2B5EF4-FFF2-40B4-BE49-F238E27FC236}">
                      <a16:creationId xmlns:a16="http://schemas.microsoft.com/office/drawing/2014/main" id="{BF7919A0-AD58-494C-9F7A-8293A8396D8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5" name="Lige forbindelse 1404">
                  <a:extLst>
                    <a:ext uri="{FF2B5EF4-FFF2-40B4-BE49-F238E27FC236}">
                      <a16:creationId xmlns:a16="http://schemas.microsoft.com/office/drawing/2014/main" id="{B6DCCE2B-F008-4450-993F-6650FFE9FB67}"/>
                    </a:ext>
                  </a:extLst>
                </p:cNvPr>
                <p:cNvCxnSpPr>
                  <a:cxnSpLocks/>
                  <a:stCxn id="1404" idx="0"/>
                  <a:endCxn id="140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6" name="Lige forbindelse 1405">
                  <a:extLst>
                    <a:ext uri="{FF2B5EF4-FFF2-40B4-BE49-F238E27FC236}">
                      <a16:creationId xmlns:a16="http://schemas.microsoft.com/office/drawing/2014/main" id="{73BE108E-291F-45F0-B871-0E0ED5AD7AF9}"/>
                    </a:ext>
                  </a:extLst>
                </p:cNvPr>
                <p:cNvCxnSpPr>
                  <a:cxnSpLocks/>
                  <a:stCxn id="1404" idx="1"/>
                  <a:endCxn id="140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5" name="Gruppe 1134">
                <a:extLst>
                  <a:ext uri="{FF2B5EF4-FFF2-40B4-BE49-F238E27FC236}">
                    <a16:creationId xmlns:a16="http://schemas.microsoft.com/office/drawing/2014/main" id="{768ED603-0606-46BB-A497-A5CD8A95D52E}"/>
                  </a:ext>
                </a:extLst>
              </p:cNvPr>
              <p:cNvGrpSpPr/>
              <p:nvPr/>
            </p:nvGrpSpPr>
            <p:grpSpPr>
              <a:xfrm>
                <a:off x="4499694" y="5182532"/>
                <a:ext cx="110215" cy="202903"/>
                <a:chOff x="1758507" y="5170209"/>
                <a:chExt cx="156925" cy="285896"/>
              </a:xfrm>
            </p:grpSpPr>
            <p:sp>
              <p:nvSpPr>
                <p:cNvPr id="1401" name="Rektangel 1400">
                  <a:extLst>
                    <a:ext uri="{FF2B5EF4-FFF2-40B4-BE49-F238E27FC236}">
                      <a16:creationId xmlns:a16="http://schemas.microsoft.com/office/drawing/2014/main" id="{CCFC28D1-08C0-483C-A2CA-BC41D23C59C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2" name="Lige forbindelse 1401">
                  <a:extLst>
                    <a:ext uri="{FF2B5EF4-FFF2-40B4-BE49-F238E27FC236}">
                      <a16:creationId xmlns:a16="http://schemas.microsoft.com/office/drawing/2014/main" id="{19F98070-DC4B-4821-8F19-DF3C00429037}"/>
                    </a:ext>
                  </a:extLst>
                </p:cNvPr>
                <p:cNvCxnSpPr>
                  <a:cxnSpLocks/>
                  <a:stCxn id="1401" idx="0"/>
                  <a:endCxn id="140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3" name="Lige forbindelse 1402">
                  <a:extLst>
                    <a:ext uri="{FF2B5EF4-FFF2-40B4-BE49-F238E27FC236}">
                      <a16:creationId xmlns:a16="http://schemas.microsoft.com/office/drawing/2014/main" id="{42BC7E8B-121D-4B08-B7A1-6BD5DC8871B8}"/>
                    </a:ext>
                  </a:extLst>
                </p:cNvPr>
                <p:cNvCxnSpPr>
                  <a:cxnSpLocks/>
                  <a:stCxn id="1401" idx="1"/>
                  <a:endCxn id="140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6" name="Gruppe 1135">
                <a:extLst>
                  <a:ext uri="{FF2B5EF4-FFF2-40B4-BE49-F238E27FC236}">
                    <a16:creationId xmlns:a16="http://schemas.microsoft.com/office/drawing/2014/main" id="{D4C5E83D-1A2F-4A2D-BDE6-6E339B865250}"/>
                  </a:ext>
                </a:extLst>
              </p:cNvPr>
              <p:cNvGrpSpPr/>
              <p:nvPr/>
            </p:nvGrpSpPr>
            <p:grpSpPr>
              <a:xfrm>
                <a:off x="4690585" y="5182532"/>
                <a:ext cx="110215" cy="202903"/>
                <a:chOff x="1758507" y="5170209"/>
                <a:chExt cx="156925" cy="285896"/>
              </a:xfrm>
            </p:grpSpPr>
            <p:sp>
              <p:nvSpPr>
                <p:cNvPr id="1398" name="Rektangel 1397">
                  <a:extLst>
                    <a:ext uri="{FF2B5EF4-FFF2-40B4-BE49-F238E27FC236}">
                      <a16:creationId xmlns:a16="http://schemas.microsoft.com/office/drawing/2014/main" id="{8B01DDFB-E29F-4B21-83A7-6E6408C908E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9" name="Lige forbindelse 1398">
                  <a:extLst>
                    <a:ext uri="{FF2B5EF4-FFF2-40B4-BE49-F238E27FC236}">
                      <a16:creationId xmlns:a16="http://schemas.microsoft.com/office/drawing/2014/main" id="{9EB4C06B-BFD6-4437-8A15-032DC6ABEF5A}"/>
                    </a:ext>
                  </a:extLst>
                </p:cNvPr>
                <p:cNvCxnSpPr>
                  <a:cxnSpLocks/>
                  <a:stCxn id="1398" idx="0"/>
                  <a:endCxn id="139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0" name="Lige forbindelse 1399">
                  <a:extLst>
                    <a:ext uri="{FF2B5EF4-FFF2-40B4-BE49-F238E27FC236}">
                      <a16:creationId xmlns:a16="http://schemas.microsoft.com/office/drawing/2014/main" id="{2235F307-4744-4CC9-A8D7-55A9F75B216C}"/>
                    </a:ext>
                  </a:extLst>
                </p:cNvPr>
                <p:cNvCxnSpPr>
                  <a:cxnSpLocks/>
                  <a:stCxn id="1398" idx="1"/>
                  <a:endCxn id="139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7" name="Gruppe 1136">
                <a:extLst>
                  <a:ext uri="{FF2B5EF4-FFF2-40B4-BE49-F238E27FC236}">
                    <a16:creationId xmlns:a16="http://schemas.microsoft.com/office/drawing/2014/main" id="{325EE618-B168-48DE-BA9B-EC00A85AC70B}"/>
                  </a:ext>
                </a:extLst>
              </p:cNvPr>
              <p:cNvGrpSpPr/>
              <p:nvPr/>
            </p:nvGrpSpPr>
            <p:grpSpPr>
              <a:xfrm>
                <a:off x="4881475" y="5182532"/>
                <a:ext cx="110215" cy="202903"/>
                <a:chOff x="1758507" y="5170209"/>
                <a:chExt cx="156925" cy="285896"/>
              </a:xfrm>
            </p:grpSpPr>
            <p:sp>
              <p:nvSpPr>
                <p:cNvPr id="1395" name="Rektangel 1394">
                  <a:extLst>
                    <a:ext uri="{FF2B5EF4-FFF2-40B4-BE49-F238E27FC236}">
                      <a16:creationId xmlns:a16="http://schemas.microsoft.com/office/drawing/2014/main" id="{B00DB222-B877-418C-AFCB-4B9ACE8C562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6" name="Lige forbindelse 1395">
                  <a:extLst>
                    <a:ext uri="{FF2B5EF4-FFF2-40B4-BE49-F238E27FC236}">
                      <a16:creationId xmlns:a16="http://schemas.microsoft.com/office/drawing/2014/main" id="{E3C22B44-0791-490E-955B-44E28647D9E1}"/>
                    </a:ext>
                  </a:extLst>
                </p:cNvPr>
                <p:cNvCxnSpPr>
                  <a:cxnSpLocks/>
                  <a:stCxn id="1395" idx="0"/>
                  <a:endCxn id="139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7" name="Lige forbindelse 1396">
                  <a:extLst>
                    <a:ext uri="{FF2B5EF4-FFF2-40B4-BE49-F238E27FC236}">
                      <a16:creationId xmlns:a16="http://schemas.microsoft.com/office/drawing/2014/main" id="{7D5FC74D-4BF6-46CA-BF0E-77626BDB4FEB}"/>
                    </a:ext>
                  </a:extLst>
                </p:cNvPr>
                <p:cNvCxnSpPr>
                  <a:cxnSpLocks/>
                  <a:stCxn id="1395" idx="1"/>
                  <a:endCxn id="139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8" name="Gruppe 1137">
                <a:extLst>
                  <a:ext uri="{FF2B5EF4-FFF2-40B4-BE49-F238E27FC236}">
                    <a16:creationId xmlns:a16="http://schemas.microsoft.com/office/drawing/2014/main" id="{102FE221-0462-41FB-AE08-270523BF9264}"/>
                  </a:ext>
                </a:extLst>
              </p:cNvPr>
              <p:cNvGrpSpPr/>
              <p:nvPr/>
            </p:nvGrpSpPr>
            <p:grpSpPr>
              <a:xfrm>
                <a:off x="5072366" y="5182532"/>
                <a:ext cx="110215" cy="202903"/>
                <a:chOff x="1758507" y="5170209"/>
                <a:chExt cx="156925" cy="285896"/>
              </a:xfrm>
            </p:grpSpPr>
            <p:sp>
              <p:nvSpPr>
                <p:cNvPr id="1392" name="Rektangel 1391">
                  <a:extLst>
                    <a:ext uri="{FF2B5EF4-FFF2-40B4-BE49-F238E27FC236}">
                      <a16:creationId xmlns:a16="http://schemas.microsoft.com/office/drawing/2014/main" id="{654D955F-6C73-4958-BE76-EB3B7D444E3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3" name="Lige forbindelse 1392">
                  <a:extLst>
                    <a:ext uri="{FF2B5EF4-FFF2-40B4-BE49-F238E27FC236}">
                      <a16:creationId xmlns:a16="http://schemas.microsoft.com/office/drawing/2014/main" id="{C7EF3906-8800-4B0D-B33D-8FB7EDD90DC3}"/>
                    </a:ext>
                  </a:extLst>
                </p:cNvPr>
                <p:cNvCxnSpPr>
                  <a:cxnSpLocks/>
                  <a:stCxn id="1392" idx="0"/>
                  <a:endCxn id="139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4" name="Lige forbindelse 1393">
                  <a:extLst>
                    <a:ext uri="{FF2B5EF4-FFF2-40B4-BE49-F238E27FC236}">
                      <a16:creationId xmlns:a16="http://schemas.microsoft.com/office/drawing/2014/main" id="{FCC50684-74FD-464A-A592-2BD8011F2E85}"/>
                    </a:ext>
                  </a:extLst>
                </p:cNvPr>
                <p:cNvCxnSpPr>
                  <a:cxnSpLocks/>
                  <a:stCxn id="1392" idx="1"/>
                  <a:endCxn id="139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9" name="Gruppe 1138">
                <a:extLst>
                  <a:ext uri="{FF2B5EF4-FFF2-40B4-BE49-F238E27FC236}">
                    <a16:creationId xmlns:a16="http://schemas.microsoft.com/office/drawing/2014/main" id="{745270F1-57E8-4335-B792-7E9377386212}"/>
                  </a:ext>
                </a:extLst>
              </p:cNvPr>
              <p:cNvGrpSpPr/>
              <p:nvPr/>
            </p:nvGrpSpPr>
            <p:grpSpPr>
              <a:xfrm>
                <a:off x="5263257" y="5182532"/>
                <a:ext cx="110215" cy="202903"/>
                <a:chOff x="1758507" y="5170209"/>
                <a:chExt cx="156925" cy="285896"/>
              </a:xfrm>
            </p:grpSpPr>
            <p:sp>
              <p:nvSpPr>
                <p:cNvPr id="1389" name="Rektangel 1388">
                  <a:extLst>
                    <a:ext uri="{FF2B5EF4-FFF2-40B4-BE49-F238E27FC236}">
                      <a16:creationId xmlns:a16="http://schemas.microsoft.com/office/drawing/2014/main" id="{3D401F5C-7176-4E5D-97EC-49188D8AA23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0" name="Lige forbindelse 1389">
                  <a:extLst>
                    <a:ext uri="{FF2B5EF4-FFF2-40B4-BE49-F238E27FC236}">
                      <a16:creationId xmlns:a16="http://schemas.microsoft.com/office/drawing/2014/main" id="{92C50227-8BB7-439A-87D1-3BF986A51D7C}"/>
                    </a:ext>
                  </a:extLst>
                </p:cNvPr>
                <p:cNvCxnSpPr>
                  <a:cxnSpLocks/>
                  <a:stCxn id="1389" idx="0"/>
                  <a:endCxn id="138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1" name="Lige forbindelse 1390">
                  <a:extLst>
                    <a:ext uri="{FF2B5EF4-FFF2-40B4-BE49-F238E27FC236}">
                      <a16:creationId xmlns:a16="http://schemas.microsoft.com/office/drawing/2014/main" id="{E2AECA9A-698B-4E17-9311-A4331049203B}"/>
                    </a:ext>
                  </a:extLst>
                </p:cNvPr>
                <p:cNvCxnSpPr>
                  <a:cxnSpLocks/>
                  <a:stCxn id="1389" idx="1"/>
                  <a:endCxn id="138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0" name="Gruppe 1139">
                <a:extLst>
                  <a:ext uri="{FF2B5EF4-FFF2-40B4-BE49-F238E27FC236}">
                    <a16:creationId xmlns:a16="http://schemas.microsoft.com/office/drawing/2014/main" id="{2176AA85-BC53-4D32-A560-E5421DEFFAD2}"/>
                  </a:ext>
                </a:extLst>
              </p:cNvPr>
              <p:cNvGrpSpPr/>
              <p:nvPr/>
            </p:nvGrpSpPr>
            <p:grpSpPr>
              <a:xfrm>
                <a:off x="5454147" y="5182532"/>
                <a:ext cx="110215" cy="202903"/>
                <a:chOff x="1758507" y="5170209"/>
                <a:chExt cx="156925" cy="285896"/>
              </a:xfrm>
            </p:grpSpPr>
            <p:sp>
              <p:nvSpPr>
                <p:cNvPr id="1386" name="Rektangel 1385">
                  <a:extLst>
                    <a:ext uri="{FF2B5EF4-FFF2-40B4-BE49-F238E27FC236}">
                      <a16:creationId xmlns:a16="http://schemas.microsoft.com/office/drawing/2014/main" id="{99735080-D9B7-4407-9EFA-E5481AF64A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7" name="Lige forbindelse 1386">
                  <a:extLst>
                    <a:ext uri="{FF2B5EF4-FFF2-40B4-BE49-F238E27FC236}">
                      <a16:creationId xmlns:a16="http://schemas.microsoft.com/office/drawing/2014/main" id="{C47F06CF-9FFD-451D-9511-67CCD71D1E18}"/>
                    </a:ext>
                  </a:extLst>
                </p:cNvPr>
                <p:cNvCxnSpPr>
                  <a:cxnSpLocks/>
                  <a:stCxn id="1386" idx="0"/>
                  <a:endCxn id="138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8" name="Lige forbindelse 1387">
                  <a:extLst>
                    <a:ext uri="{FF2B5EF4-FFF2-40B4-BE49-F238E27FC236}">
                      <a16:creationId xmlns:a16="http://schemas.microsoft.com/office/drawing/2014/main" id="{E218E285-0B0E-44E6-BAD1-CEEC5A871EF6}"/>
                    </a:ext>
                  </a:extLst>
                </p:cNvPr>
                <p:cNvCxnSpPr>
                  <a:cxnSpLocks/>
                  <a:stCxn id="1386" idx="1"/>
                  <a:endCxn id="138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1" name="Gruppe 1140">
                <a:extLst>
                  <a:ext uri="{FF2B5EF4-FFF2-40B4-BE49-F238E27FC236}">
                    <a16:creationId xmlns:a16="http://schemas.microsoft.com/office/drawing/2014/main" id="{D29529DA-BDC2-4B67-9C34-0BF86EC8186A}"/>
                  </a:ext>
                </a:extLst>
              </p:cNvPr>
              <p:cNvGrpSpPr/>
              <p:nvPr/>
            </p:nvGrpSpPr>
            <p:grpSpPr>
              <a:xfrm>
                <a:off x="5645037" y="5182532"/>
                <a:ext cx="110215" cy="202903"/>
                <a:chOff x="1758507" y="5170209"/>
                <a:chExt cx="156925" cy="285896"/>
              </a:xfrm>
            </p:grpSpPr>
            <p:sp>
              <p:nvSpPr>
                <p:cNvPr id="1383" name="Rektangel 1382">
                  <a:extLst>
                    <a:ext uri="{FF2B5EF4-FFF2-40B4-BE49-F238E27FC236}">
                      <a16:creationId xmlns:a16="http://schemas.microsoft.com/office/drawing/2014/main" id="{2545ABAA-5B56-4BBA-99B8-1716A21CA72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4" name="Lige forbindelse 1383">
                  <a:extLst>
                    <a:ext uri="{FF2B5EF4-FFF2-40B4-BE49-F238E27FC236}">
                      <a16:creationId xmlns:a16="http://schemas.microsoft.com/office/drawing/2014/main" id="{6D84AAE5-9E0D-4704-A0D6-A39321473CBF}"/>
                    </a:ext>
                  </a:extLst>
                </p:cNvPr>
                <p:cNvCxnSpPr>
                  <a:cxnSpLocks/>
                  <a:stCxn id="1383" idx="0"/>
                  <a:endCxn id="138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5" name="Lige forbindelse 1384">
                  <a:extLst>
                    <a:ext uri="{FF2B5EF4-FFF2-40B4-BE49-F238E27FC236}">
                      <a16:creationId xmlns:a16="http://schemas.microsoft.com/office/drawing/2014/main" id="{A53A1066-2AC9-4E37-9DDD-202E6E09309B}"/>
                    </a:ext>
                  </a:extLst>
                </p:cNvPr>
                <p:cNvCxnSpPr>
                  <a:cxnSpLocks/>
                  <a:stCxn id="1383" idx="1"/>
                  <a:endCxn id="138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2" name="Gruppe 1141">
                <a:extLst>
                  <a:ext uri="{FF2B5EF4-FFF2-40B4-BE49-F238E27FC236}">
                    <a16:creationId xmlns:a16="http://schemas.microsoft.com/office/drawing/2014/main" id="{DDBD305C-4DE5-4D91-B124-F4ACF8B6DA91}"/>
                  </a:ext>
                </a:extLst>
              </p:cNvPr>
              <p:cNvGrpSpPr/>
              <p:nvPr/>
            </p:nvGrpSpPr>
            <p:grpSpPr>
              <a:xfrm>
                <a:off x="5835932" y="5182532"/>
                <a:ext cx="110215" cy="202903"/>
                <a:chOff x="1758507" y="5170209"/>
                <a:chExt cx="156925" cy="285896"/>
              </a:xfrm>
            </p:grpSpPr>
            <p:sp>
              <p:nvSpPr>
                <p:cNvPr id="1380" name="Rektangel 1379">
                  <a:extLst>
                    <a:ext uri="{FF2B5EF4-FFF2-40B4-BE49-F238E27FC236}">
                      <a16:creationId xmlns:a16="http://schemas.microsoft.com/office/drawing/2014/main" id="{EE6CD71C-2F4A-47FE-9828-8199568111F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1" name="Lige forbindelse 1380">
                  <a:extLst>
                    <a:ext uri="{FF2B5EF4-FFF2-40B4-BE49-F238E27FC236}">
                      <a16:creationId xmlns:a16="http://schemas.microsoft.com/office/drawing/2014/main" id="{C78B02C0-6997-4D7B-A7F7-DC419232B46B}"/>
                    </a:ext>
                  </a:extLst>
                </p:cNvPr>
                <p:cNvCxnSpPr>
                  <a:cxnSpLocks/>
                  <a:stCxn id="1380" idx="0"/>
                  <a:endCxn id="138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2" name="Lige forbindelse 1381">
                  <a:extLst>
                    <a:ext uri="{FF2B5EF4-FFF2-40B4-BE49-F238E27FC236}">
                      <a16:creationId xmlns:a16="http://schemas.microsoft.com/office/drawing/2014/main" id="{FB544A2A-5B99-48CF-9C99-6461F57E417A}"/>
                    </a:ext>
                  </a:extLst>
                </p:cNvPr>
                <p:cNvCxnSpPr>
                  <a:cxnSpLocks/>
                  <a:stCxn id="1380" idx="1"/>
                  <a:endCxn id="138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3" name="Gruppe 1142">
                <a:extLst>
                  <a:ext uri="{FF2B5EF4-FFF2-40B4-BE49-F238E27FC236}">
                    <a16:creationId xmlns:a16="http://schemas.microsoft.com/office/drawing/2014/main" id="{9978B56A-DF82-47C8-AD3F-645894112701}"/>
                  </a:ext>
                </a:extLst>
              </p:cNvPr>
              <p:cNvGrpSpPr/>
              <p:nvPr/>
            </p:nvGrpSpPr>
            <p:grpSpPr>
              <a:xfrm>
                <a:off x="1827227" y="5428729"/>
                <a:ext cx="110215" cy="202903"/>
                <a:chOff x="1758507" y="5170209"/>
                <a:chExt cx="156925" cy="285896"/>
              </a:xfrm>
            </p:grpSpPr>
            <p:sp>
              <p:nvSpPr>
                <p:cNvPr id="1377" name="Rektangel 1376">
                  <a:extLst>
                    <a:ext uri="{FF2B5EF4-FFF2-40B4-BE49-F238E27FC236}">
                      <a16:creationId xmlns:a16="http://schemas.microsoft.com/office/drawing/2014/main" id="{D4091FA2-3CF8-449A-B505-AC7AE488BA0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8" name="Lige forbindelse 1377">
                  <a:extLst>
                    <a:ext uri="{FF2B5EF4-FFF2-40B4-BE49-F238E27FC236}">
                      <a16:creationId xmlns:a16="http://schemas.microsoft.com/office/drawing/2014/main" id="{94FF44CF-440D-416D-961E-329F9687070D}"/>
                    </a:ext>
                  </a:extLst>
                </p:cNvPr>
                <p:cNvCxnSpPr>
                  <a:cxnSpLocks/>
                  <a:stCxn id="1377" idx="0"/>
                  <a:endCxn id="137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9" name="Lige forbindelse 1378">
                  <a:extLst>
                    <a:ext uri="{FF2B5EF4-FFF2-40B4-BE49-F238E27FC236}">
                      <a16:creationId xmlns:a16="http://schemas.microsoft.com/office/drawing/2014/main" id="{1E1480A6-3E4D-4EE6-A302-45FF4A35A691}"/>
                    </a:ext>
                  </a:extLst>
                </p:cNvPr>
                <p:cNvCxnSpPr>
                  <a:cxnSpLocks/>
                  <a:stCxn id="1377" idx="1"/>
                  <a:endCxn id="137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4" name="Gruppe 1143">
                <a:extLst>
                  <a:ext uri="{FF2B5EF4-FFF2-40B4-BE49-F238E27FC236}">
                    <a16:creationId xmlns:a16="http://schemas.microsoft.com/office/drawing/2014/main" id="{9C8B8F91-2B8C-4E0C-8B65-4AF172140B0A}"/>
                  </a:ext>
                </a:extLst>
              </p:cNvPr>
              <p:cNvGrpSpPr/>
              <p:nvPr/>
            </p:nvGrpSpPr>
            <p:grpSpPr>
              <a:xfrm>
                <a:off x="2018117" y="5428729"/>
                <a:ext cx="110215" cy="202903"/>
                <a:chOff x="1758507" y="5170209"/>
                <a:chExt cx="156925" cy="285896"/>
              </a:xfrm>
            </p:grpSpPr>
            <p:sp>
              <p:nvSpPr>
                <p:cNvPr id="1374" name="Rektangel 1373">
                  <a:extLst>
                    <a:ext uri="{FF2B5EF4-FFF2-40B4-BE49-F238E27FC236}">
                      <a16:creationId xmlns:a16="http://schemas.microsoft.com/office/drawing/2014/main" id="{EF9AA947-649A-4C66-8968-809480FDFCD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5" name="Lige forbindelse 1374">
                  <a:extLst>
                    <a:ext uri="{FF2B5EF4-FFF2-40B4-BE49-F238E27FC236}">
                      <a16:creationId xmlns:a16="http://schemas.microsoft.com/office/drawing/2014/main" id="{F3970551-0F99-422C-A4F7-25591F739E36}"/>
                    </a:ext>
                  </a:extLst>
                </p:cNvPr>
                <p:cNvCxnSpPr>
                  <a:cxnSpLocks/>
                  <a:stCxn id="1374" idx="0"/>
                  <a:endCxn id="137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6" name="Lige forbindelse 1375">
                  <a:extLst>
                    <a:ext uri="{FF2B5EF4-FFF2-40B4-BE49-F238E27FC236}">
                      <a16:creationId xmlns:a16="http://schemas.microsoft.com/office/drawing/2014/main" id="{EC8CC92C-9D88-46C4-A8BF-3069204751D5}"/>
                    </a:ext>
                  </a:extLst>
                </p:cNvPr>
                <p:cNvCxnSpPr>
                  <a:cxnSpLocks/>
                  <a:stCxn id="1374" idx="1"/>
                  <a:endCxn id="137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5" name="Gruppe 1144">
                <a:extLst>
                  <a:ext uri="{FF2B5EF4-FFF2-40B4-BE49-F238E27FC236}">
                    <a16:creationId xmlns:a16="http://schemas.microsoft.com/office/drawing/2014/main" id="{4C71F9E1-5ED2-4246-98A7-F4F0DED6A69D}"/>
                  </a:ext>
                </a:extLst>
              </p:cNvPr>
              <p:cNvGrpSpPr/>
              <p:nvPr/>
            </p:nvGrpSpPr>
            <p:grpSpPr>
              <a:xfrm>
                <a:off x="2209008" y="5428729"/>
                <a:ext cx="110215" cy="202903"/>
                <a:chOff x="1758507" y="5170209"/>
                <a:chExt cx="156925" cy="285896"/>
              </a:xfrm>
            </p:grpSpPr>
            <p:sp>
              <p:nvSpPr>
                <p:cNvPr id="1371" name="Rektangel 1370">
                  <a:extLst>
                    <a:ext uri="{FF2B5EF4-FFF2-40B4-BE49-F238E27FC236}">
                      <a16:creationId xmlns:a16="http://schemas.microsoft.com/office/drawing/2014/main" id="{A150050E-0FCB-40C1-8B20-3F976DADC63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2" name="Lige forbindelse 1371">
                  <a:extLst>
                    <a:ext uri="{FF2B5EF4-FFF2-40B4-BE49-F238E27FC236}">
                      <a16:creationId xmlns:a16="http://schemas.microsoft.com/office/drawing/2014/main" id="{C54E0F15-F00F-4894-9F72-420A3C0708BB}"/>
                    </a:ext>
                  </a:extLst>
                </p:cNvPr>
                <p:cNvCxnSpPr>
                  <a:cxnSpLocks/>
                  <a:stCxn id="1371" idx="0"/>
                  <a:endCxn id="137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3" name="Lige forbindelse 1372">
                  <a:extLst>
                    <a:ext uri="{FF2B5EF4-FFF2-40B4-BE49-F238E27FC236}">
                      <a16:creationId xmlns:a16="http://schemas.microsoft.com/office/drawing/2014/main" id="{7E924D2F-29EA-43D7-A263-501025DDDDC5}"/>
                    </a:ext>
                  </a:extLst>
                </p:cNvPr>
                <p:cNvCxnSpPr>
                  <a:cxnSpLocks/>
                  <a:stCxn id="1371" idx="1"/>
                  <a:endCxn id="137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6" name="Gruppe 1145">
                <a:extLst>
                  <a:ext uri="{FF2B5EF4-FFF2-40B4-BE49-F238E27FC236}">
                    <a16:creationId xmlns:a16="http://schemas.microsoft.com/office/drawing/2014/main" id="{5E2B6AAD-1A09-4C97-9234-281AB6101609}"/>
                  </a:ext>
                </a:extLst>
              </p:cNvPr>
              <p:cNvGrpSpPr/>
              <p:nvPr/>
            </p:nvGrpSpPr>
            <p:grpSpPr>
              <a:xfrm>
                <a:off x="2399898" y="5428729"/>
                <a:ext cx="110215" cy="202903"/>
                <a:chOff x="1758507" y="5170209"/>
                <a:chExt cx="156925" cy="285896"/>
              </a:xfrm>
            </p:grpSpPr>
            <p:sp>
              <p:nvSpPr>
                <p:cNvPr id="1368" name="Rektangel 1367">
                  <a:extLst>
                    <a:ext uri="{FF2B5EF4-FFF2-40B4-BE49-F238E27FC236}">
                      <a16:creationId xmlns:a16="http://schemas.microsoft.com/office/drawing/2014/main" id="{9E11F393-0639-4C29-ACCF-F2EFEA218EC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9" name="Lige forbindelse 1368">
                  <a:extLst>
                    <a:ext uri="{FF2B5EF4-FFF2-40B4-BE49-F238E27FC236}">
                      <a16:creationId xmlns:a16="http://schemas.microsoft.com/office/drawing/2014/main" id="{476958E9-B4F8-4B72-AD3D-F0C0FC4CBB8E}"/>
                    </a:ext>
                  </a:extLst>
                </p:cNvPr>
                <p:cNvCxnSpPr>
                  <a:cxnSpLocks/>
                  <a:stCxn id="1368" idx="0"/>
                  <a:endCxn id="136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0" name="Lige forbindelse 1369">
                  <a:extLst>
                    <a:ext uri="{FF2B5EF4-FFF2-40B4-BE49-F238E27FC236}">
                      <a16:creationId xmlns:a16="http://schemas.microsoft.com/office/drawing/2014/main" id="{19A4570C-D192-4D99-BFA8-949BB2A4D11D}"/>
                    </a:ext>
                  </a:extLst>
                </p:cNvPr>
                <p:cNvCxnSpPr>
                  <a:cxnSpLocks/>
                  <a:stCxn id="1368" idx="1"/>
                  <a:endCxn id="136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7" name="Gruppe 1146">
                <a:extLst>
                  <a:ext uri="{FF2B5EF4-FFF2-40B4-BE49-F238E27FC236}">
                    <a16:creationId xmlns:a16="http://schemas.microsoft.com/office/drawing/2014/main" id="{991B778E-260E-4C65-BFB4-953EE393B141}"/>
                  </a:ext>
                </a:extLst>
              </p:cNvPr>
              <p:cNvGrpSpPr/>
              <p:nvPr/>
            </p:nvGrpSpPr>
            <p:grpSpPr>
              <a:xfrm>
                <a:off x="2590789" y="5428729"/>
                <a:ext cx="110215" cy="202903"/>
                <a:chOff x="1758507" y="5170209"/>
                <a:chExt cx="156925" cy="285896"/>
              </a:xfrm>
            </p:grpSpPr>
            <p:sp>
              <p:nvSpPr>
                <p:cNvPr id="1365" name="Rektangel 1364">
                  <a:extLst>
                    <a:ext uri="{FF2B5EF4-FFF2-40B4-BE49-F238E27FC236}">
                      <a16:creationId xmlns:a16="http://schemas.microsoft.com/office/drawing/2014/main" id="{C187E723-4737-48E4-AD46-7134427DAD7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6" name="Lige forbindelse 1365">
                  <a:extLst>
                    <a:ext uri="{FF2B5EF4-FFF2-40B4-BE49-F238E27FC236}">
                      <a16:creationId xmlns:a16="http://schemas.microsoft.com/office/drawing/2014/main" id="{AB2AB432-550E-4996-855A-467A10F08B84}"/>
                    </a:ext>
                  </a:extLst>
                </p:cNvPr>
                <p:cNvCxnSpPr>
                  <a:cxnSpLocks/>
                  <a:stCxn id="1365" idx="0"/>
                  <a:endCxn id="136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7" name="Lige forbindelse 1366">
                  <a:extLst>
                    <a:ext uri="{FF2B5EF4-FFF2-40B4-BE49-F238E27FC236}">
                      <a16:creationId xmlns:a16="http://schemas.microsoft.com/office/drawing/2014/main" id="{9A2AE9FE-E208-4165-B2FD-B4169B9FC6CD}"/>
                    </a:ext>
                  </a:extLst>
                </p:cNvPr>
                <p:cNvCxnSpPr>
                  <a:cxnSpLocks/>
                  <a:stCxn id="1365" idx="1"/>
                  <a:endCxn id="136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8" name="Gruppe 1147">
                <a:extLst>
                  <a:ext uri="{FF2B5EF4-FFF2-40B4-BE49-F238E27FC236}">
                    <a16:creationId xmlns:a16="http://schemas.microsoft.com/office/drawing/2014/main" id="{B922086A-99AD-4CF3-AAF3-CE28455663D1}"/>
                  </a:ext>
                </a:extLst>
              </p:cNvPr>
              <p:cNvGrpSpPr/>
              <p:nvPr/>
            </p:nvGrpSpPr>
            <p:grpSpPr>
              <a:xfrm>
                <a:off x="2781680" y="5428729"/>
                <a:ext cx="110215" cy="202903"/>
                <a:chOff x="1758507" y="5170209"/>
                <a:chExt cx="156925" cy="285896"/>
              </a:xfrm>
            </p:grpSpPr>
            <p:sp>
              <p:nvSpPr>
                <p:cNvPr id="1362" name="Rektangel 1361">
                  <a:extLst>
                    <a:ext uri="{FF2B5EF4-FFF2-40B4-BE49-F238E27FC236}">
                      <a16:creationId xmlns:a16="http://schemas.microsoft.com/office/drawing/2014/main" id="{81720B9F-A6AB-4E39-9735-0DDCE705D86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3" name="Lige forbindelse 1362">
                  <a:extLst>
                    <a:ext uri="{FF2B5EF4-FFF2-40B4-BE49-F238E27FC236}">
                      <a16:creationId xmlns:a16="http://schemas.microsoft.com/office/drawing/2014/main" id="{5112381A-3817-46FA-8D80-F727C1BA7BA5}"/>
                    </a:ext>
                  </a:extLst>
                </p:cNvPr>
                <p:cNvCxnSpPr>
                  <a:cxnSpLocks/>
                  <a:stCxn id="1362" idx="0"/>
                  <a:endCxn id="136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4" name="Lige forbindelse 1363">
                  <a:extLst>
                    <a:ext uri="{FF2B5EF4-FFF2-40B4-BE49-F238E27FC236}">
                      <a16:creationId xmlns:a16="http://schemas.microsoft.com/office/drawing/2014/main" id="{B31AF979-7572-422C-8DB9-64202CCBC3D8}"/>
                    </a:ext>
                  </a:extLst>
                </p:cNvPr>
                <p:cNvCxnSpPr>
                  <a:cxnSpLocks/>
                  <a:stCxn id="1362" idx="1"/>
                  <a:endCxn id="136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9" name="Gruppe 1148">
                <a:extLst>
                  <a:ext uri="{FF2B5EF4-FFF2-40B4-BE49-F238E27FC236}">
                    <a16:creationId xmlns:a16="http://schemas.microsoft.com/office/drawing/2014/main" id="{6B62459F-7CB9-4DEB-AD06-B403E6D37B08}"/>
                  </a:ext>
                </a:extLst>
              </p:cNvPr>
              <p:cNvGrpSpPr/>
              <p:nvPr/>
            </p:nvGrpSpPr>
            <p:grpSpPr>
              <a:xfrm>
                <a:off x="2972570" y="5428729"/>
                <a:ext cx="110215" cy="202903"/>
                <a:chOff x="1758507" y="5170209"/>
                <a:chExt cx="156925" cy="285896"/>
              </a:xfrm>
            </p:grpSpPr>
            <p:sp>
              <p:nvSpPr>
                <p:cNvPr id="1359" name="Rektangel 1358">
                  <a:extLst>
                    <a:ext uri="{FF2B5EF4-FFF2-40B4-BE49-F238E27FC236}">
                      <a16:creationId xmlns:a16="http://schemas.microsoft.com/office/drawing/2014/main" id="{6D099730-3FE2-4DB9-B544-1A870BFBF98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0" name="Lige forbindelse 1359">
                  <a:extLst>
                    <a:ext uri="{FF2B5EF4-FFF2-40B4-BE49-F238E27FC236}">
                      <a16:creationId xmlns:a16="http://schemas.microsoft.com/office/drawing/2014/main" id="{EE9608A7-024B-476F-B61C-7BC607511D9E}"/>
                    </a:ext>
                  </a:extLst>
                </p:cNvPr>
                <p:cNvCxnSpPr>
                  <a:cxnSpLocks/>
                  <a:stCxn id="1359" idx="0"/>
                  <a:endCxn id="135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1" name="Lige forbindelse 1360">
                  <a:extLst>
                    <a:ext uri="{FF2B5EF4-FFF2-40B4-BE49-F238E27FC236}">
                      <a16:creationId xmlns:a16="http://schemas.microsoft.com/office/drawing/2014/main" id="{71EDF0C9-3F81-41C3-9F00-25F2A4AA8349}"/>
                    </a:ext>
                  </a:extLst>
                </p:cNvPr>
                <p:cNvCxnSpPr>
                  <a:cxnSpLocks/>
                  <a:stCxn id="1359" idx="1"/>
                  <a:endCxn id="135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0" name="Gruppe 1149">
                <a:extLst>
                  <a:ext uri="{FF2B5EF4-FFF2-40B4-BE49-F238E27FC236}">
                    <a16:creationId xmlns:a16="http://schemas.microsoft.com/office/drawing/2014/main" id="{9D6FC104-2594-4361-AFB7-FDFC2A8C7FEC}"/>
                  </a:ext>
                </a:extLst>
              </p:cNvPr>
              <p:cNvGrpSpPr/>
              <p:nvPr/>
            </p:nvGrpSpPr>
            <p:grpSpPr>
              <a:xfrm>
                <a:off x="3163460" y="5428729"/>
                <a:ext cx="110215" cy="202903"/>
                <a:chOff x="1758507" y="5170209"/>
                <a:chExt cx="156925" cy="285896"/>
              </a:xfrm>
            </p:grpSpPr>
            <p:sp>
              <p:nvSpPr>
                <p:cNvPr id="1356" name="Rektangel 1355">
                  <a:extLst>
                    <a:ext uri="{FF2B5EF4-FFF2-40B4-BE49-F238E27FC236}">
                      <a16:creationId xmlns:a16="http://schemas.microsoft.com/office/drawing/2014/main" id="{A5DFA534-F0CF-47AB-A514-A95228AB02F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7" name="Lige forbindelse 1356">
                  <a:extLst>
                    <a:ext uri="{FF2B5EF4-FFF2-40B4-BE49-F238E27FC236}">
                      <a16:creationId xmlns:a16="http://schemas.microsoft.com/office/drawing/2014/main" id="{203BED39-A0EC-4E88-9891-247C60E51DBB}"/>
                    </a:ext>
                  </a:extLst>
                </p:cNvPr>
                <p:cNvCxnSpPr>
                  <a:cxnSpLocks/>
                  <a:stCxn id="1356" idx="0"/>
                  <a:endCxn id="135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8" name="Lige forbindelse 1357">
                  <a:extLst>
                    <a:ext uri="{FF2B5EF4-FFF2-40B4-BE49-F238E27FC236}">
                      <a16:creationId xmlns:a16="http://schemas.microsoft.com/office/drawing/2014/main" id="{EB36BA11-B8AA-49DC-95D2-A5BF35C1C2A1}"/>
                    </a:ext>
                  </a:extLst>
                </p:cNvPr>
                <p:cNvCxnSpPr>
                  <a:cxnSpLocks/>
                  <a:stCxn id="1356" idx="1"/>
                  <a:endCxn id="135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1" name="Gruppe 1150">
                <a:extLst>
                  <a:ext uri="{FF2B5EF4-FFF2-40B4-BE49-F238E27FC236}">
                    <a16:creationId xmlns:a16="http://schemas.microsoft.com/office/drawing/2014/main" id="{FA711DC3-A4DC-4B83-B90F-D2F4A59DCFDF}"/>
                  </a:ext>
                </a:extLst>
              </p:cNvPr>
              <p:cNvGrpSpPr/>
              <p:nvPr/>
            </p:nvGrpSpPr>
            <p:grpSpPr>
              <a:xfrm>
                <a:off x="3354351" y="5428729"/>
                <a:ext cx="110215" cy="202903"/>
                <a:chOff x="1758507" y="5170209"/>
                <a:chExt cx="156925" cy="285896"/>
              </a:xfrm>
            </p:grpSpPr>
            <p:sp>
              <p:nvSpPr>
                <p:cNvPr id="1353" name="Rektangel 1352">
                  <a:extLst>
                    <a:ext uri="{FF2B5EF4-FFF2-40B4-BE49-F238E27FC236}">
                      <a16:creationId xmlns:a16="http://schemas.microsoft.com/office/drawing/2014/main" id="{5CEF0FD1-FD87-4497-8CAE-B53DE5204FA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4" name="Lige forbindelse 1353">
                  <a:extLst>
                    <a:ext uri="{FF2B5EF4-FFF2-40B4-BE49-F238E27FC236}">
                      <a16:creationId xmlns:a16="http://schemas.microsoft.com/office/drawing/2014/main" id="{DB61C668-EBDC-49DB-BA13-47DBD5436748}"/>
                    </a:ext>
                  </a:extLst>
                </p:cNvPr>
                <p:cNvCxnSpPr>
                  <a:cxnSpLocks/>
                  <a:stCxn id="1353" idx="0"/>
                  <a:endCxn id="135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5" name="Lige forbindelse 1354">
                  <a:extLst>
                    <a:ext uri="{FF2B5EF4-FFF2-40B4-BE49-F238E27FC236}">
                      <a16:creationId xmlns:a16="http://schemas.microsoft.com/office/drawing/2014/main" id="{2DB16A33-F850-4E5E-8FD4-E6E19B577B98}"/>
                    </a:ext>
                  </a:extLst>
                </p:cNvPr>
                <p:cNvCxnSpPr>
                  <a:cxnSpLocks/>
                  <a:stCxn id="1353" idx="1"/>
                  <a:endCxn id="135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2" name="Gruppe 1151">
                <a:extLst>
                  <a:ext uri="{FF2B5EF4-FFF2-40B4-BE49-F238E27FC236}">
                    <a16:creationId xmlns:a16="http://schemas.microsoft.com/office/drawing/2014/main" id="{45293454-79CF-4C0E-A050-CA7D78F7D3E9}"/>
                  </a:ext>
                </a:extLst>
              </p:cNvPr>
              <p:cNvGrpSpPr/>
              <p:nvPr/>
            </p:nvGrpSpPr>
            <p:grpSpPr>
              <a:xfrm>
                <a:off x="3545241" y="5428729"/>
                <a:ext cx="110215" cy="202903"/>
                <a:chOff x="1758507" y="5170209"/>
                <a:chExt cx="156925" cy="285896"/>
              </a:xfrm>
            </p:grpSpPr>
            <p:sp>
              <p:nvSpPr>
                <p:cNvPr id="1350" name="Rektangel 1349">
                  <a:extLst>
                    <a:ext uri="{FF2B5EF4-FFF2-40B4-BE49-F238E27FC236}">
                      <a16:creationId xmlns:a16="http://schemas.microsoft.com/office/drawing/2014/main" id="{F4A4CC9D-5011-4810-B080-5002F4FC0C9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1" name="Lige forbindelse 1350">
                  <a:extLst>
                    <a:ext uri="{FF2B5EF4-FFF2-40B4-BE49-F238E27FC236}">
                      <a16:creationId xmlns:a16="http://schemas.microsoft.com/office/drawing/2014/main" id="{55D2A9A1-2432-4B55-BAA8-ACFAEE66E662}"/>
                    </a:ext>
                  </a:extLst>
                </p:cNvPr>
                <p:cNvCxnSpPr>
                  <a:cxnSpLocks/>
                  <a:stCxn id="1350" idx="0"/>
                  <a:endCxn id="135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2" name="Lige forbindelse 1351">
                  <a:extLst>
                    <a:ext uri="{FF2B5EF4-FFF2-40B4-BE49-F238E27FC236}">
                      <a16:creationId xmlns:a16="http://schemas.microsoft.com/office/drawing/2014/main" id="{E2CEF4E5-3440-4EFD-B248-53CA142BE5A0}"/>
                    </a:ext>
                  </a:extLst>
                </p:cNvPr>
                <p:cNvCxnSpPr>
                  <a:cxnSpLocks/>
                  <a:stCxn id="1350" idx="1"/>
                  <a:endCxn id="135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3" name="Gruppe 1152">
                <a:extLst>
                  <a:ext uri="{FF2B5EF4-FFF2-40B4-BE49-F238E27FC236}">
                    <a16:creationId xmlns:a16="http://schemas.microsoft.com/office/drawing/2014/main" id="{EBD0AC79-827B-4F15-80EF-AB59886DA3E2}"/>
                  </a:ext>
                </a:extLst>
              </p:cNvPr>
              <p:cNvGrpSpPr/>
              <p:nvPr/>
            </p:nvGrpSpPr>
            <p:grpSpPr>
              <a:xfrm>
                <a:off x="3736132" y="5428729"/>
                <a:ext cx="110215" cy="202903"/>
                <a:chOff x="1758507" y="5170209"/>
                <a:chExt cx="156925" cy="285896"/>
              </a:xfrm>
            </p:grpSpPr>
            <p:sp>
              <p:nvSpPr>
                <p:cNvPr id="1347" name="Rektangel 1346">
                  <a:extLst>
                    <a:ext uri="{FF2B5EF4-FFF2-40B4-BE49-F238E27FC236}">
                      <a16:creationId xmlns:a16="http://schemas.microsoft.com/office/drawing/2014/main" id="{2FD8866E-98D4-407E-A952-E0C040D8B40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8" name="Lige forbindelse 1347">
                  <a:extLst>
                    <a:ext uri="{FF2B5EF4-FFF2-40B4-BE49-F238E27FC236}">
                      <a16:creationId xmlns:a16="http://schemas.microsoft.com/office/drawing/2014/main" id="{6252E0D7-E18B-497F-A3C6-15AFD8FB4D86}"/>
                    </a:ext>
                  </a:extLst>
                </p:cNvPr>
                <p:cNvCxnSpPr>
                  <a:cxnSpLocks/>
                  <a:stCxn id="1347" idx="0"/>
                  <a:endCxn id="134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9" name="Lige forbindelse 1348">
                  <a:extLst>
                    <a:ext uri="{FF2B5EF4-FFF2-40B4-BE49-F238E27FC236}">
                      <a16:creationId xmlns:a16="http://schemas.microsoft.com/office/drawing/2014/main" id="{8FAB6378-B1CF-4FB5-9B0B-C9A0058AA925}"/>
                    </a:ext>
                  </a:extLst>
                </p:cNvPr>
                <p:cNvCxnSpPr>
                  <a:cxnSpLocks/>
                  <a:stCxn id="1347" idx="1"/>
                  <a:endCxn id="134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4" name="Gruppe 1153">
                <a:extLst>
                  <a:ext uri="{FF2B5EF4-FFF2-40B4-BE49-F238E27FC236}">
                    <a16:creationId xmlns:a16="http://schemas.microsoft.com/office/drawing/2014/main" id="{2903E009-9C6C-49E1-BA1A-25C20C2A6279}"/>
                  </a:ext>
                </a:extLst>
              </p:cNvPr>
              <p:cNvGrpSpPr/>
              <p:nvPr/>
            </p:nvGrpSpPr>
            <p:grpSpPr>
              <a:xfrm>
                <a:off x="3927023" y="5428729"/>
                <a:ext cx="110215" cy="202903"/>
                <a:chOff x="1758507" y="5170209"/>
                <a:chExt cx="156925" cy="285896"/>
              </a:xfrm>
            </p:grpSpPr>
            <p:sp>
              <p:nvSpPr>
                <p:cNvPr id="1344" name="Rektangel 1343">
                  <a:extLst>
                    <a:ext uri="{FF2B5EF4-FFF2-40B4-BE49-F238E27FC236}">
                      <a16:creationId xmlns:a16="http://schemas.microsoft.com/office/drawing/2014/main" id="{3D4F1BC0-D76E-4877-B19C-EAFF2504A7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5" name="Lige forbindelse 1344">
                  <a:extLst>
                    <a:ext uri="{FF2B5EF4-FFF2-40B4-BE49-F238E27FC236}">
                      <a16:creationId xmlns:a16="http://schemas.microsoft.com/office/drawing/2014/main" id="{B7FB3B0A-CD9E-4C06-8D45-2C8B57C82689}"/>
                    </a:ext>
                  </a:extLst>
                </p:cNvPr>
                <p:cNvCxnSpPr>
                  <a:cxnSpLocks/>
                  <a:stCxn id="1344" idx="0"/>
                  <a:endCxn id="134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6" name="Lige forbindelse 1345">
                  <a:extLst>
                    <a:ext uri="{FF2B5EF4-FFF2-40B4-BE49-F238E27FC236}">
                      <a16:creationId xmlns:a16="http://schemas.microsoft.com/office/drawing/2014/main" id="{C6FBB14B-439B-4481-8E3C-B059C124BF46}"/>
                    </a:ext>
                  </a:extLst>
                </p:cNvPr>
                <p:cNvCxnSpPr>
                  <a:cxnSpLocks/>
                  <a:stCxn id="1344" idx="1"/>
                  <a:endCxn id="134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5" name="Gruppe 1154">
                <a:extLst>
                  <a:ext uri="{FF2B5EF4-FFF2-40B4-BE49-F238E27FC236}">
                    <a16:creationId xmlns:a16="http://schemas.microsoft.com/office/drawing/2014/main" id="{238ADFD6-65E3-45F8-A613-68B37305D684}"/>
                  </a:ext>
                </a:extLst>
              </p:cNvPr>
              <p:cNvGrpSpPr/>
              <p:nvPr/>
            </p:nvGrpSpPr>
            <p:grpSpPr>
              <a:xfrm>
                <a:off x="4117913" y="5428729"/>
                <a:ext cx="110215" cy="202903"/>
                <a:chOff x="1758507" y="5170209"/>
                <a:chExt cx="156925" cy="285896"/>
              </a:xfrm>
            </p:grpSpPr>
            <p:sp>
              <p:nvSpPr>
                <p:cNvPr id="1341" name="Rektangel 1340">
                  <a:extLst>
                    <a:ext uri="{FF2B5EF4-FFF2-40B4-BE49-F238E27FC236}">
                      <a16:creationId xmlns:a16="http://schemas.microsoft.com/office/drawing/2014/main" id="{C300EFB8-8EA1-4FA8-9498-4A5D13DCA58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2" name="Lige forbindelse 1341">
                  <a:extLst>
                    <a:ext uri="{FF2B5EF4-FFF2-40B4-BE49-F238E27FC236}">
                      <a16:creationId xmlns:a16="http://schemas.microsoft.com/office/drawing/2014/main" id="{962AC972-41CC-47D0-A585-FD8382A91EF8}"/>
                    </a:ext>
                  </a:extLst>
                </p:cNvPr>
                <p:cNvCxnSpPr>
                  <a:cxnSpLocks/>
                  <a:stCxn id="1341" idx="0"/>
                  <a:endCxn id="134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3" name="Lige forbindelse 1342">
                  <a:extLst>
                    <a:ext uri="{FF2B5EF4-FFF2-40B4-BE49-F238E27FC236}">
                      <a16:creationId xmlns:a16="http://schemas.microsoft.com/office/drawing/2014/main" id="{1E98EFD1-91EC-4E61-95BC-560083C9EC8C}"/>
                    </a:ext>
                  </a:extLst>
                </p:cNvPr>
                <p:cNvCxnSpPr>
                  <a:cxnSpLocks/>
                  <a:stCxn id="1341" idx="1"/>
                  <a:endCxn id="134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6" name="Gruppe 1155">
                <a:extLst>
                  <a:ext uri="{FF2B5EF4-FFF2-40B4-BE49-F238E27FC236}">
                    <a16:creationId xmlns:a16="http://schemas.microsoft.com/office/drawing/2014/main" id="{688D1002-53DB-43C8-8456-82F994096A2D}"/>
                  </a:ext>
                </a:extLst>
              </p:cNvPr>
              <p:cNvGrpSpPr/>
              <p:nvPr/>
            </p:nvGrpSpPr>
            <p:grpSpPr>
              <a:xfrm>
                <a:off x="4308804" y="5428729"/>
                <a:ext cx="110215" cy="202903"/>
                <a:chOff x="1758507" y="5170209"/>
                <a:chExt cx="156925" cy="285896"/>
              </a:xfrm>
            </p:grpSpPr>
            <p:sp>
              <p:nvSpPr>
                <p:cNvPr id="1338" name="Rektangel 1337">
                  <a:extLst>
                    <a:ext uri="{FF2B5EF4-FFF2-40B4-BE49-F238E27FC236}">
                      <a16:creationId xmlns:a16="http://schemas.microsoft.com/office/drawing/2014/main" id="{643004A8-D33E-4F51-9CF4-20AD7592D47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9" name="Lige forbindelse 1338">
                  <a:extLst>
                    <a:ext uri="{FF2B5EF4-FFF2-40B4-BE49-F238E27FC236}">
                      <a16:creationId xmlns:a16="http://schemas.microsoft.com/office/drawing/2014/main" id="{FDD28C3A-A292-44F0-8EB8-62AD7C72772A}"/>
                    </a:ext>
                  </a:extLst>
                </p:cNvPr>
                <p:cNvCxnSpPr>
                  <a:cxnSpLocks/>
                  <a:stCxn id="1338" idx="0"/>
                  <a:endCxn id="133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0" name="Lige forbindelse 1339">
                  <a:extLst>
                    <a:ext uri="{FF2B5EF4-FFF2-40B4-BE49-F238E27FC236}">
                      <a16:creationId xmlns:a16="http://schemas.microsoft.com/office/drawing/2014/main" id="{FF242F9B-3454-49A0-8016-7CCFC7722E69}"/>
                    </a:ext>
                  </a:extLst>
                </p:cNvPr>
                <p:cNvCxnSpPr>
                  <a:cxnSpLocks/>
                  <a:stCxn id="1338" idx="1"/>
                  <a:endCxn id="133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7" name="Gruppe 1156">
                <a:extLst>
                  <a:ext uri="{FF2B5EF4-FFF2-40B4-BE49-F238E27FC236}">
                    <a16:creationId xmlns:a16="http://schemas.microsoft.com/office/drawing/2014/main" id="{F5A45F7F-8281-477A-9F15-ED7DBB350505}"/>
                  </a:ext>
                </a:extLst>
              </p:cNvPr>
              <p:cNvGrpSpPr/>
              <p:nvPr/>
            </p:nvGrpSpPr>
            <p:grpSpPr>
              <a:xfrm>
                <a:off x="4499694" y="5428729"/>
                <a:ext cx="110215" cy="202903"/>
                <a:chOff x="1758507" y="5170209"/>
                <a:chExt cx="156925" cy="285896"/>
              </a:xfrm>
            </p:grpSpPr>
            <p:sp>
              <p:nvSpPr>
                <p:cNvPr id="1335" name="Rektangel 1334">
                  <a:extLst>
                    <a:ext uri="{FF2B5EF4-FFF2-40B4-BE49-F238E27FC236}">
                      <a16:creationId xmlns:a16="http://schemas.microsoft.com/office/drawing/2014/main" id="{53BBCCF6-DC08-4877-A4EA-57BD93D2EDD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6" name="Lige forbindelse 1335">
                  <a:extLst>
                    <a:ext uri="{FF2B5EF4-FFF2-40B4-BE49-F238E27FC236}">
                      <a16:creationId xmlns:a16="http://schemas.microsoft.com/office/drawing/2014/main" id="{0469CE58-B171-49FB-9E8E-D54AA3CEBC5C}"/>
                    </a:ext>
                  </a:extLst>
                </p:cNvPr>
                <p:cNvCxnSpPr>
                  <a:cxnSpLocks/>
                  <a:stCxn id="1335" idx="0"/>
                  <a:endCxn id="133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7" name="Lige forbindelse 1336">
                  <a:extLst>
                    <a:ext uri="{FF2B5EF4-FFF2-40B4-BE49-F238E27FC236}">
                      <a16:creationId xmlns:a16="http://schemas.microsoft.com/office/drawing/2014/main" id="{17FEE155-4E6F-4726-B205-E97398912072}"/>
                    </a:ext>
                  </a:extLst>
                </p:cNvPr>
                <p:cNvCxnSpPr>
                  <a:cxnSpLocks/>
                  <a:stCxn id="1335" idx="1"/>
                  <a:endCxn id="133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8" name="Gruppe 1157">
                <a:extLst>
                  <a:ext uri="{FF2B5EF4-FFF2-40B4-BE49-F238E27FC236}">
                    <a16:creationId xmlns:a16="http://schemas.microsoft.com/office/drawing/2014/main" id="{1ED9FB21-AD1F-4252-AF88-F02197B43428}"/>
                  </a:ext>
                </a:extLst>
              </p:cNvPr>
              <p:cNvGrpSpPr/>
              <p:nvPr/>
            </p:nvGrpSpPr>
            <p:grpSpPr>
              <a:xfrm>
                <a:off x="4690585" y="5428729"/>
                <a:ext cx="110215" cy="202903"/>
                <a:chOff x="1758507" y="5170209"/>
                <a:chExt cx="156925" cy="285896"/>
              </a:xfrm>
            </p:grpSpPr>
            <p:sp>
              <p:nvSpPr>
                <p:cNvPr id="1332" name="Rektangel 1331">
                  <a:extLst>
                    <a:ext uri="{FF2B5EF4-FFF2-40B4-BE49-F238E27FC236}">
                      <a16:creationId xmlns:a16="http://schemas.microsoft.com/office/drawing/2014/main" id="{5B725534-4369-4499-AA9E-20457A1ADC3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3" name="Lige forbindelse 1332">
                  <a:extLst>
                    <a:ext uri="{FF2B5EF4-FFF2-40B4-BE49-F238E27FC236}">
                      <a16:creationId xmlns:a16="http://schemas.microsoft.com/office/drawing/2014/main" id="{F0BC8CE7-847E-4D94-8BEF-1B3FB39DF427}"/>
                    </a:ext>
                  </a:extLst>
                </p:cNvPr>
                <p:cNvCxnSpPr>
                  <a:cxnSpLocks/>
                  <a:stCxn id="1332" idx="0"/>
                  <a:endCxn id="133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4" name="Lige forbindelse 1333">
                  <a:extLst>
                    <a:ext uri="{FF2B5EF4-FFF2-40B4-BE49-F238E27FC236}">
                      <a16:creationId xmlns:a16="http://schemas.microsoft.com/office/drawing/2014/main" id="{CCE4F77C-8080-49A9-BABB-F43DB1A89F68}"/>
                    </a:ext>
                  </a:extLst>
                </p:cNvPr>
                <p:cNvCxnSpPr>
                  <a:cxnSpLocks/>
                  <a:stCxn id="1332" idx="1"/>
                  <a:endCxn id="133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9" name="Gruppe 1158">
                <a:extLst>
                  <a:ext uri="{FF2B5EF4-FFF2-40B4-BE49-F238E27FC236}">
                    <a16:creationId xmlns:a16="http://schemas.microsoft.com/office/drawing/2014/main" id="{1EE56D0B-1388-4985-8DBA-A430FB71DEC6}"/>
                  </a:ext>
                </a:extLst>
              </p:cNvPr>
              <p:cNvGrpSpPr/>
              <p:nvPr/>
            </p:nvGrpSpPr>
            <p:grpSpPr>
              <a:xfrm>
                <a:off x="4881475" y="5428729"/>
                <a:ext cx="110215" cy="202903"/>
                <a:chOff x="1758507" y="5170209"/>
                <a:chExt cx="156925" cy="285896"/>
              </a:xfrm>
            </p:grpSpPr>
            <p:sp>
              <p:nvSpPr>
                <p:cNvPr id="1329" name="Rektangel 1328">
                  <a:extLst>
                    <a:ext uri="{FF2B5EF4-FFF2-40B4-BE49-F238E27FC236}">
                      <a16:creationId xmlns:a16="http://schemas.microsoft.com/office/drawing/2014/main" id="{9C14612E-7D8D-4066-BADD-77CCE5ECE0C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0" name="Lige forbindelse 1329">
                  <a:extLst>
                    <a:ext uri="{FF2B5EF4-FFF2-40B4-BE49-F238E27FC236}">
                      <a16:creationId xmlns:a16="http://schemas.microsoft.com/office/drawing/2014/main" id="{0344DFF7-F61C-41DB-812F-8BA2353E1FF3}"/>
                    </a:ext>
                  </a:extLst>
                </p:cNvPr>
                <p:cNvCxnSpPr>
                  <a:cxnSpLocks/>
                  <a:stCxn id="1329" idx="0"/>
                  <a:endCxn id="132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1" name="Lige forbindelse 1330">
                  <a:extLst>
                    <a:ext uri="{FF2B5EF4-FFF2-40B4-BE49-F238E27FC236}">
                      <a16:creationId xmlns:a16="http://schemas.microsoft.com/office/drawing/2014/main" id="{EF76EA14-436C-4F60-96FE-A49E00B48F15}"/>
                    </a:ext>
                  </a:extLst>
                </p:cNvPr>
                <p:cNvCxnSpPr>
                  <a:cxnSpLocks/>
                  <a:stCxn id="1329" idx="1"/>
                  <a:endCxn id="132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0" name="Gruppe 1159">
                <a:extLst>
                  <a:ext uri="{FF2B5EF4-FFF2-40B4-BE49-F238E27FC236}">
                    <a16:creationId xmlns:a16="http://schemas.microsoft.com/office/drawing/2014/main" id="{9EE02EA6-EBBC-43CC-B102-FFD2324D556B}"/>
                  </a:ext>
                </a:extLst>
              </p:cNvPr>
              <p:cNvGrpSpPr/>
              <p:nvPr/>
            </p:nvGrpSpPr>
            <p:grpSpPr>
              <a:xfrm>
                <a:off x="5072366" y="5428729"/>
                <a:ext cx="110215" cy="202903"/>
                <a:chOff x="1758507" y="5170209"/>
                <a:chExt cx="156925" cy="285896"/>
              </a:xfrm>
            </p:grpSpPr>
            <p:sp>
              <p:nvSpPr>
                <p:cNvPr id="1326" name="Rektangel 1325">
                  <a:extLst>
                    <a:ext uri="{FF2B5EF4-FFF2-40B4-BE49-F238E27FC236}">
                      <a16:creationId xmlns:a16="http://schemas.microsoft.com/office/drawing/2014/main" id="{B2B8F26B-BF83-453A-8129-64FFA4257A9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7" name="Lige forbindelse 1326">
                  <a:extLst>
                    <a:ext uri="{FF2B5EF4-FFF2-40B4-BE49-F238E27FC236}">
                      <a16:creationId xmlns:a16="http://schemas.microsoft.com/office/drawing/2014/main" id="{39DB54AF-43B7-4643-BAF5-6F0C4B439405}"/>
                    </a:ext>
                  </a:extLst>
                </p:cNvPr>
                <p:cNvCxnSpPr>
                  <a:cxnSpLocks/>
                  <a:stCxn id="1326" idx="0"/>
                  <a:endCxn id="132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8" name="Lige forbindelse 1327">
                  <a:extLst>
                    <a:ext uri="{FF2B5EF4-FFF2-40B4-BE49-F238E27FC236}">
                      <a16:creationId xmlns:a16="http://schemas.microsoft.com/office/drawing/2014/main" id="{136D6D33-93B4-48C7-8CD6-56C2FAB02C89}"/>
                    </a:ext>
                  </a:extLst>
                </p:cNvPr>
                <p:cNvCxnSpPr>
                  <a:cxnSpLocks/>
                  <a:stCxn id="1326" idx="1"/>
                  <a:endCxn id="132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1" name="Gruppe 1160">
                <a:extLst>
                  <a:ext uri="{FF2B5EF4-FFF2-40B4-BE49-F238E27FC236}">
                    <a16:creationId xmlns:a16="http://schemas.microsoft.com/office/drawing/2014/main" id="{5B99DC59-C026-4C50-9B6F-415F80CF120D}"/>
                  </a:ext>
                </a:extLst>
              </p:cNvPr>
              <p:cNvGrpSpPr/>
              <p:nvPr/>
            </p:nvGrpSpPr>
            <p:grpSpPr>
              <a:xfrm>
                <a:off x="5263257" y="5428729"/>
                <a:ext cx="110215" cy="202903"/>
                <a:chOff x="1758507" y="5170209"/>
                <a:chExt cx="156925" cy="285896"/>
              </a:xfrm>
            </p:grpSpPr>
            <p:sp>
              <p:nvSpPr>
                <p:cNvPr id="1323" name="Rektangel 1322">
                  <a:extLst>
                    <a:ext uri="{FF2B5EF4-FFF2-40B4-BE49-F238E27FC236}">
                      <a16:creationId xmlns:a16="http://schemas.microsoft.com/office/drawing/2014/main" id="{020327DC-E93D-4AFB-8A18-18DA8CEFA7F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4" name="Lige forbindelse 1323">
                  <a:extLst>
                    <a:ext uri="{FF2B5EF4-FFF2-40B4-BE49-F238E27FC236}">
                      <a16:creationId xmlns:a16="http://schemas.microsoft.com/office/drawing/2014/main" id="{441DDAA0-062B-4AC5-9EA1-720B039CC9C1}"/>
                    </a:ext>
                  </a:extLst>
                </p:cNvPr>
                <p:cNvCxnSpPr>
                  <a:cxnSpLocks/>
                  <a:stCxn id="1323" idx="0"/>
                  <a:endCxn id="132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5" name="Lige forbindelse 1324">
                  <a:extLst>
                    <a:ext uri="{FF2B5EF4-FFF2-40B4-BE49-F238E27FC236}">
                      <a16:creationId xmlns:a16="http://schemas.microsoft.com/office/drawing/2014/main" id="{4C039D54-F273-457A-B648-EAB0BBD2AF21}"/>
                    </a:ext>
                  </a:extLst>
                </p:cNvPr>
                <p:cNvCxnSpPr>
                  <a:cxnSpLocks/>
                  <a:stCxn id="1323" idx="1"/>
                  <a:endCxn id="132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2" name="Gruppe 1161">
                <a:extLst>
                  <a:ext uri="{FF2B5EF4-FFF2-40B4-BE49-F238E27FC236}">
                    <a16:creationId xmlns:a16="http://schemas.microsoft.com/office/drawing/2014/main" id="{A180532B-0223-4897-9756-55B2302C3FC3}"/>
                  </a:ext>
                </a:extLst>
              </p:cNvPr>
              <p:cNvGrpSpPr/>
              <p:nvPr/>
            </p:nvGrpSpPr>
            <p:grpSpPr>
              <a:xfrm>
                <a:off x="5454147" y="5428729"/>
                <a:ext cx="110215" cy="202903"/>
                <a:chOff x="1758507" y="5170209"/>
                <a:chExt cx="156925" cy="285896"/>
              </a:xfrm>
            </p:grpSpPr>
            <p:sp>
              <p:nvSpPr>
                <p:cNvPr id="1320" name="Rektangel 1319">
                  <a:extLst>
                    <a:ext uri="{FF2B5EF4-FFF2-40B4-BE49-F238E27FC236}">
                      <a16:creationId xmlns:a16="http://schemas.microsoft.com/office/drawing/2014/main" id="{C772DE32-B02F-4159-95C6-F178AFD2325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1" name="Lige forbindelse 1320">
                  <a:extLst>
                    <a:ext uri="{FF2B5EF4-FFF2-40B4-BE49-F238E27FC236}">
                      <a16:creationId xmlns:a16="http://schemas.microsoft.com/office/drawing/2014/main" id="{9969B0F4-0B95-465E-9995-27E0F0655110}"/>
                    </a:ext>
                  </a:extLst>
                </p:cNvPr>
                <p:cNvCxnSpPr>
                  <a:cxnSpLocks/>
                  <a:stCxn id="1320" idx="0"/>
                  <a:endCxn id="132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2" name="Lige forbindelse 1321">
                  <a:extLst>
                    <a:ext uri="{FF2B5EF4-FFF2-40B4-BE49-F238E27FC236}">
                      <a16:creationId xmlns:a16="http://schemas.microsoft.com/office/drawing/2014/main" id="{0B394650-DD01-4E86-B99B-DBF869268169}"/>
                    </a:ext>
                  </a:extLst>
                </p:cNvPr>
                <p:cNvCxnSpPr>
                  <a:cxnSpLocks/>
                  <a:stCxn id="1320" idx="1"/>
                  <a:endCxn id="132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3" name="Gruppe 1162">
                <a:extLst>
                  <a:ext uri="{FF2B5EF4-FFF2-40B4-BE49-F238E27FC236}">
                    <a16:creationId xmlns:a16="http://schemas.microsoft.com/office/drawing/2014/main" id="{A43EBC73-C35F-4093-838D-1C169E0DE33B}"/>
                  </a:ext>
                </a:extLst>
              </p:cNvPr>
              <p:cNvGrpSpPr/>
              <p:nvPr/>
            </p:nvGrpSpPr>
            <p:grpSpPr>
              <a:xfrm>
                <a:off x="5645037" y="5428729"/>
                <a:ext cx="110215" cy="202903"/>
                <a:chOff x="1758507" y="5170209"/>
                <a:chExt cx="156925" cy="285896"/>
              </a:xfrm>
            </p:grpSpPr>
            <p:sp>
              <p:nvSpPr>
                <p:cNvPr id="1317" name="Rektangel 1316">
                  <a:extLst>
                    <a:ext uri="{FF2B5EF4-FFF2-40B4-BE49-F238E27FC236}">
                      <a16:creationId xmlns:a16="http://schemas.microsoft.com/office/drawing/2014/main" id="{0E1B0243-42FB-4B5B-9F22-87BD3422C62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8" name="Lige forbindelse 1317">
                  <a:extLst>
                    <a:ext uri="{FF2B5EF4-FFF2-40B4-BE49-F238E27FC236}">
                      <a16:creationId xmlns:a16="http://schemas.microsoft.com/office/drawing/2014/main" id="{870082C4-A661-4FB3-A0C5-DEB08A7F48F9}"/>
                    </a:ext>
                  </a:extLst>
                </p:cNvPr>
                <p:cNvCxnSpPr>
                  <a:cxnSpLocks/>
                  <a:stCxn id="1317" idx="0"/>
                  <a:endCxn id="131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9" name="Lige forbindelse 1318">
                  <a:extLst>
                    <a:ext uri="{FF2B5EF4-FFF2-40B4-BE49-F238E27FC236}">
                      <a16:creationId xmlns:a16="http://schemas.microsoft.com/office/drawing/2014/main" id="{477AAD60-03C4-4D7C-8A62-B64267D76A88}"/>
                    </a:ext>
                  </a:extLst>
                </p:cNvPr>
                <p:cNvCxnSpPr>
                  <a:cxnSpLocks/>
                  <a:stCxn id="1317" idx="1"/>
                  <a:endCxn id="131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4" name="Gruppe 1163">
                <a:extLst>
                  <a:ext uri="{FF2B5EF4-FFF2-40B4-BE49-F238E27FC236}">
                    <a16:creationId xmlns:a16="http://schemas.microsoft.com/office/drawing/2014/main" id="{CC863F6F-993C-46F7-86D3-B79ABD6DCB7B}"/>
                  </a:ext>
                </a:extLst>
              </p:cNvPr>
              <p:cNvGrpSpPr/>
              <p:nvPr/>
            </p:nvGrpSpPr>
            <p:grpSpPr>
              <a:xfrm>
                <a:off x="5835932" y="5428729"/>
                <a:ext cx="110215" cy="202903"/>
                <a:chOff x="1758507" y="5170209"/>
                <a:chExt cx="156925" cy="285896"/>
              </a:xfrm>
            </p:grpSpPr>
            <p:sp>
              <p:nvSpPr>
                <p:cNvPr id="1314" name="Rektangel 1313">
                  <a:extLst>
                    <a:ext uri="{FF2B5EF4-FFF2-40B4-BE49-F238E27FC236}">
                      <a16:creationId xmlns:a16="http://schemas.microsoft.com/office/drawing/2014/main" id="{DC991014-B2D4-4864-85E1-7AE657CDD23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5" name="Lige forbindelse 1314">
                  <a:extLst>
                    <a:ext uri="{FF2B5EF4-FFF2-40B4-BE49-F238E27FC236}">
                      <a16:creationId xmlns:a16="http://schemas.microsoft.com/office/drawing/2014/main" id="{AD734032-D311-4C62-BD8E-5BB4E9770D47}"/>
                    </a:ext>
                  </a:extLst>
                </p:cNvPr>
                <p:cNvCxnSpPr>
                  <a:cxnSpLocks/>
                  <a:stCxn id="1314" idx="0"/>
                  <a:endCxn id="131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6" name="Lige forbindelse 1315">
                  <a:extLst>
                    <a:ext uri="{FF2B5EF4-FFF2-40B4-BE49-F238E27FC236}">
                      <a16:creationId xmlns:a16="http://schemas.microsoft.com/office/drawing/2014/main" id="{FA86085D-F60E-44CB-A006-647256CA7A02}"/>
                    </a:ext>
                  </a:extLst>
                </p:cNvPr>
                <p:cNvCxnSpPr>
                  <a:cxnSpLocks/>
                  <a:stCxn id="1314" idx="1"/>
                  <a:endCxn id="131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5" name="Gruppe 1164">
                <a:extLst>
                  <a:ext uri="{FF2B5EF4-FFF2-40B4-BE49-F238E27FC236}">
                    <a16:creationId xmlns:a16="http://schemas.microsoft.com/office/drawing/2014/main" id="{7897806D-C513-435F-9DE2-8DD0A4818AE3}"/>
                  </a:ext>
                </a:extLst>
              </p:cNvPr>
              <p:cNvGrpSpPr/>
              <p:nvPr/>
            </p:nvGrpSpPr>
            <p:grpSpPr>
              <a:xfrm>
                <a:off x="1827227" y="5698878"/>
                <a:ext cx="110215" cy="202903"/>
                <a:chOff x="1758507" y="5170209"/>
                <a:chExt cx="156925" cy="285896"/>
              </a:xfrm>
            </p:grpSpPr>
            <p:sp>
              <p:nvSpPr>
                <p:cNvPr id="1311" name="Rektangel 1310">
                  <a:extLst>
                    <a:ext uri="{FF2B5EF4-FFF2-40B4-BE49-F238E27FC236}">
                      <a16:creationId xmlns:a16="http://schemas.microsoft.com/office/drawing/2014/main" id="{3D1B12DD-181A-47B4-9878-F7EC7AE6E30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2" name="Lige forbindelse 1311">
                  <a:extLst>
                    <a:ext uri="{FF2B5EF4-FFF2-40B4-BE49-F238E27FC236}">
                      <a16:creationId xmlns:a16="http://schemas.microsoft.com/office/drawing/2014/main" id="{6158743D-1F0E-4F6C-A272-43AFF9BCBB03}"/>
                    </a:ext>
                  </a:extLst>
                </p:cNvPr>
                <p:cNvCxnSpPr>
                  <a:cxnSpLocks/>
                  <a:stCxn id="1311" idx="0"/>
                  <a:endCxn id="131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3" name="Lige forbindelse 1312">
                  <a:extLst>
                    <a:ext uri="{FF2B5EF4-FFF2-40B4-BE49-F238E27FC236}">
                      <a16:creationId xmlns:a16="http://schemas.microsoft.com/office/drawing/2014/main" id="{C21A2FA5-93A0-43AE-B7E8-D47E6F10C4F1}"/>
                    </a:ext>
                  </a:extLst>
                </p:cNvPr>
                <p:cNvCxnSpPr>
                  <a:cxnSpLocks/>
                  <a:stCxn id="1311" idx="1"/>
                  <a:endCxn id="131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6" name="Gruppe 1165">
                <a:extLst>
                  <a:ext uri="{FF2B5EF4-FFF2-40B4-BE49-F238E27FC236}">
                    <a16:creationId xmlns:a16="http://schemas.microsoft.com/office/drawing/2014/main" id="{7514317B-5394-4ED4-A418-B2CDFA8F5524}"/>
                  </a:ext>
                </a:extLst>
              </p:cNvPr>
              <p:cNvGrpSpPr/>
              <p:nvPr/>
            </p:nvGrpSpPr>
            <p:grpSpPr>
              <a:xfrm>
                <a:off x="2018117" y="5698878"/>
                <a:ext cx="110215" cy="202903"/>
                <a:chOff x="1758507" y="5170209"/>
                <a:chExt cx="156925" cy="285896"/>
              </a:xfrm>
            </p:grpSpPr>
            <p:sp>
              <p:nvSpPr>
                <p:cNvPr id="1308" name="Rektangel 1307">
                  <a:extLst>
                    <a:ext uri="{FF2B5EF4-FFF2-40B4-BE49-F238E27FC236}">
                      <a16:creationId xmlns:a16="http://schemas.microsoft.com/office/drawing/2014/main" id="{112349A6-0F97-4B3A-8040-7869FACDED9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9" name="Lige forbindelse 1308">
                  <a:extLst>
                    <a:ext uri="{FF2B5EF4-FFF2-40B4-BE49-F238E27FC236}">
                      <a16:creationId xmlns:a16="http://schemas.microsoft.com/office/drawing/2014/main" id="{6FA8EC29-016A-4818-8724-D1289F6E09AB}"/>
                    </a:ext>
                  </a:extLst>
                </p:cNvPr>
                <p:cNvCxnSpPr>
                  <a:cxnSpLocks/>
                  <a:stCxn id="1308" idx="0"/>
                  <a:endCxn id="130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0" name="Lige forbindelse 1309">
                  <a:extLst>
                    <a:ext uri="{FF2B5EF4-FFF2-40B4-BE49-F238E27FC236}">
                      <a16:creationId xmlns:a16="http://schemas.microsoft.com/office/drawing/2014/main" id="{E9E896B6-136E-45AD-9129-8C27B88C82DE}"/>
                    </a:ext>
                  </a:extLst>
                </p:cNvPr>
                <p:cNvCxnSpPr>
                  <a:cxnSpLocks/>
                  <a:stCxn id="1308" idx="1"/>
                  <a:endCxn id="130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7" name="Gruppe 1166">
                <a:extLst>
                  <a:ext uri="{FF2B5EF4-FFF2-40B4-BE49-F238E27FC236}">
                    <a16:creationId xmlns:a16="http://schemas.microsoft.com/office/drawing/2014/main" id="{1823C1DC-E783-495F-A8A4-F8143AE4D91E}"/>
                  </a:ext>
                </a:extLst>
              </p:cNvPr>
              <p:cNvGrpSpPr/>
              <p:nvPr/>
            </p:nvGrpSpPr>
            <p:grpSpPr>
              <a:xfrm>
                <a:off x="2209008" y="5698878"/>
                <a:ext cx="110215" cy="202903"/>
                <a:chOff x="1758507" y="5170209"/>
                <a:chExt cx="156925" cy="285896"/>
              </a:xfrm>
            </p:grpSpPr>
            <p:sp>
              <p:nvSpPr>
                <p:cNvPr id="1305" name="Rektangel 1304">
                  <a:extLst>
                    <a:ext uri="{FF2B5EF4-FFF2-40B4-BE49-F238E27FC236}">
                      <a16:creationId xmlns:a16="http://schemas.microsoft.com/office/drawing/2014/main" id="{B174EA1E-F37A-48F6-A0F7-AC1766BD67E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6" name="Lige forbindelse 1305">
                  <a:extLst>
                    <a:ext uri="{FF2B5EF4-FFF2-40B4-BE49-F238E27FC236}">
                      <a16:creationId xmlns:a16="http://schemas.microsoft.com/office/drawing/2014/main" id="{E734BAE0-EF10-4E9D-91BC-1E5C2D6B4540}"/>
                    </a:ext>
                  </a:extLst>
                </p:cNvPr>
                <p:cNvCxnSpPr>
                  <a:cxnSpLocks/>
                  <a:stCxn id="1305" idx="0"/>
                  <a:endCxn id="130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7" name="Lige forbindelse 1306">
                  <a:extLst>
                    <a:ext uri="{FF2B5EF4-FFF2-40B4-BE49-F238E27FC236}">
                      <a16:creationId xmlns:a16="http://schemas.microsoft.com/office/drawing/2014/main" id="{D6EF04A3-00AB-41AF-8068-25005C96DA9D}"/>
                    </a:ext>
                  </a:extLst>
                </p:cNvPr>
                <p:cNvCxnSpPr>
                  <a:cxnSpLocks/>
                  <a:stCxn id="1305" idx="1"/>
                  <a:endCxn id="130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8" name="Gruppe 1167">
                <a:extLst>
                  <a:ext uri="{FF2B5EF4-FFF2-40B4-BE49-F238E27FC236}">
                    <a16:creationId xmlns:a16="http://schemas.microsoft.com/office/drawing/2014/main" id="{215F439C-9E94-4359-AF30-C250293E9D1A}"/>
                  </a:ext>
                </a:extLst>
              </p:cNvPr>
              <p:cNvGrpSpPr/>
              <p:nvPr/>
            </p:nvGrpSpPr>
            <p:grpSpPr>
              <a:xfrm>
                <a:off x="2399898" y="5698878"/>
                <a:ext cx="110215" cy="202903"/>
                <a:chOff x="1758507" y="5170209"/>
                <a:chExt cx="156925" cy="285896"/>
              </a:xfrm>
            </p:grpSpPr>
            <p:sp>
              <p:nvSpPr>
                <p:cNvPr id="1302" name="Rektangel 1301">
                  <a:extLst>
                    <a:ext uri="{FF2B5EF4-FFF2-40B4-BE49-F238E27FC236}">
                      <a16:creationId xmlns:a16="http://schemas.microsoft.com/office/drawing/2014/main" id="{E62FC863-F374-4893-A5D9-41917FEB305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3" name="Lige forbindelse 1302">
                  <a:extLst>
                    <a:ext uri="{FF2B5EF4-FFF2-40B4-BE49-F238E27FC236}">
                      <a16:creationId xmlns:a16="http://schemas.microsoft.com/office/drawing/2014/main" id="{D32D0306-5DAD-413B-8817-1E6732981DF5}"/>
                    </a:ext>
                  </a:extLst>
                </p:cNvPr>
                <p:cNvCxnSpPr>
                  <a:cxnSpLocks/>
                  <a:stCxn id="1302" idx="0"/>
                  <a:endCxn id="130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4" name="Lige forbindelse 1303">
                  <a:extLst>
                    <a:ext uri="{FF2B5EF4-FFF2-40B4-BE49-F238E27FC236}">
                      <a16:creationId xmlns:a16="http://schemas.microsoft.com/office/drawing/2014/main" id="{C186299E-A31E-40FF-8817-8B0BDC6E6083}"/>
                    </a:ext>
                  </a:extLst>
                </p:cNvPr>
                <p:cNvCxnSpPr>
                  <a:cxnSpLocks/>
                  <a:stCxn id="1302" idx="1"/>
                  <a:endCxn id="130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9" name="Gruppe 1168">
                <a:extLst>
                  <a:ext uri="{FF2B5EF4-FFF2-40B4-BE49-F238E27FC236}">
                    <a16:creationId xmlns:a16="http://schemas.microsoft.com/office/drawing/2014/main" id="{ED0F1066-BE47-4B18-AB5E-BCF593EDDCCA}"/>
                  </a:ext>
                </a:extLst>
              </p:cNvPr>
              <p:cNvGrpSpPr/>
              <p:nvPr/>
            </p:nvGrpSpPr>
            <p:grpSpPr>
              <a:xfrm>
                <a:off x="2590789" y="5698878"/>
                <a:ext cx="110215" cy="202903"/>
                <a:chOff x="1758507" y="5170209"/>
                <a:chExt cx="156925" cy="285896"/>
              </a:xfrm>
            </p:grpSpPr>
            <p:sp>
              <p:nvSpPr>
                <p:cNvPr id="1299" name="Rektangel 1298">
                  <a:extLst>
                    <a:ext uri="{FF2B5EF4-FFF2-40B4-BE49-F238E27FC236}">
                      <a16:creationId xmlns:a16="http://schemas.microsoft.com/office/drawing/2014/main" id="{4F89C1BB-2DF9-4727-8967-DADB4EA166C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0" name="Lige forbindelse 1299">
                  <a:extLst>
                    <a:ext uri="{FF2B5EF4-FFF2-40B4-BE49-F238E27FC236}">
                      <a16:creationId xmlns:a16="http://schemas.microsoft.com/office/drawing/2014/main" id="{F7C7517F-EF01-400F-B615-1BB276F07A98}"/>
                    </a:ext>
                  </a:extLst>
                </p:cNvPr>
                <p:cNvCxnSpPr>
                  <a:cxnSpLocks/>
                  <a:stCxn id="1299" idx="0"/>
                  <a:endCxn id="129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1" name="Lige forbindelse 1300">
                  <a:extLst>
                    <a:ext uri="{FF2B5EF4-FFF2-40B4-BE49-F238E27FC236}">
                      <a16:creationId xmlns:a16="http://schemas.microsoft.com/office/drawing/2014/main" id="{87E1D86E-317C-489A-8F7C-BAA84BDF1644}"/>
                    </a:ext>
                  </a:extLst>
                </p:cNvPr>
                <p:cNvCxnSpPr>
                  <a:cxnSpLocks/>
                  <a:stCxn id="1299" idx="1"/>
                  <a:endCxn id="129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70" name="Gruppe 1169">
                <a:extLst>
                  <a:ext uri="{FF2B5EF4-FFF2-40B4-BE49-F238E27FC236}">
                    <a16:creationId xmlns:a16="http://schemas.microsoft.com/office/drawing/2014/main" id="{0BFFA172-BDA6-4168-9230-A7C45E9D35E1}"/>
                  </a:ext>
                </a:extLst>
              </p:cNvPr>
              <p:cNvGrpSpPr/>
              <p:nvPr/>
            </p:nvGrpSpPr>
            <p:grpSpPr>
              <a:xfrm>
                <a:off x="2781680" y="5698878"/>
                <a:ext cx="110215" cy="202903"/>
                <a:chOff x="1758507" y="5170209"/>
                <a:chExt cx="156925" cy="285896"/>
              </a:xfrm>
            </p:grpSpPr>
            <p:sp>
              <p:nvSpPr>
                <p:cNvPr id="1296" name="Rektangel 1295">
                  <a:extLst>
                    <a:ext uri="{FF2B5EF4-FFF2-40B4-BE49-F238E27FC236}">
                      <a16:creationId xmlns:a16="http://schemas.microsoft.com/office/drawing/2014/main" id="{BC85D05F-D64E-4057-95FA-42C866CCCAE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7" name="Lige forbindelse 1296">
                  <a:extLst>
                    <a:ext uri="{FF2B5EF4-FFF2-40B4-BE49-F238E27FC236}">
                      <a16:creationId xmlns:a16="http://schemas.microsoft.com/office/drawing/2014/main" id="{8BF764F7-6CA0-4863-8274-F326713BF94D}"/>
                    </a:ext>
                  </a:extLst>
                </p:cNvPr>
                <p:cNvCxnSpPr>
                  <a:cxnSpLocks/>
                  <a:stCxn id="1296" idx="0"/>
                  <a:endCxn id="129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8" name="Lige forbindelse 1297">
                  <a:extLst>
                    <a:ext uri="{FF2B5EF4-FFF2-40B4-BE49-F238E27FC236}">
                      <a16:creationId xmlns:a16="http://schemas.microsoft.com/office/drawing/2014/main" id="{D65CCD91-19BA-4B54-95E2-C7509AA3D358}"/>
                    </a:ext>
                  </a:extLst>
                </p:cNvPr>
                <p:cNvCxnSpPr>
                  <a:cxnSpLocks/>
                  <a:stCxn id="1296" idx="1"/>
                  <a:endCxn id="129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1171" name="Rektangel 1170">
                <a:extLst>
                  <a:ext uri="{FF2B5EF4-FFF2-40B4-BE49-F238E27FC236}">
                    <a16:creationId xmlns:a16="http://schemas.microsoft.com/office/drawing/2014/main" id="{BC786BA8-9122-4F4E-B239-1A8091879456}"/>
                  </a:ext>
                </a:extLst>
              </p:cNvPr>
              <p:cNvSpPr/>
              <p:nvPr/>
            </p:nvSpPr>
            <p:spPr>
              <a:xfrm>
                <a:off x="2972570" y="5698878"/>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172" name="Lige forbindelse 1171">
                <a:extLst>
                  <a:ext uri="{FF2B5EF4-FFF2-40B4-BE49-F238E27FC236}">
                    <a16:creationId xmlns:a16="http://schemas.microsoft.com/office/drawing/2014/main" id="{71DB2352-28C6-47A6-B0A4-A9C6E47E8DE7}"/>
                  </a:ext>
                </a:extLst>
              </p:cNvPr>
              <p:cNvCxnSpPr>
                <a:cxnSpLocks/>
                <a:stCxn id="1171" idx="0"/>
                <a:endCxn id="1171" idx="2"/>
              </p:cNvCxnSpPr>
              <p:nvPr/>
            </p:nvCxnSpPr>
            <p:spPr>
              <a:xfrm>
                <a:off x="3027679" y="5698878"/>
                <a:ext cx="0" cy="202903"/>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73" name="Lige forbindelse 1172">
                <a:extLst>
                  <a:ext uri="{FF2B5EF4-FFF2-40B4-BE49-F238E27FC236}">
                    <a16:creationId xmlns:a16="http://schemas.microsoft.com/office/drawing/2014/main" id="{E69E090E-D853-49FD-912B-D4240C4243A2}"/>
                  </a:ext>
                </a:extLst>
              </p:cNvPr>
              <p:cNvCxnSpPr>
                <a:cxnSpLocks/>
                <a:stCxn id="1171" idx="1"/>
                <a:endCxn id="1171" idx="3"/>
              </p:cNvCxnSpPr>
              <p:nvPr/>
            </p:nvCxnSpPr>
            <p:spPr>
              <a:xfrm>
                <a:off x="2972570"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nvGrpSpPr>
              <p:cNvPr id="1174" name="Gruppe 1173">
                <a:extLst>
                  <a:ext uri="{FF2B5EF4-FFF2-40B4-BE49-F238E27FC236}">
                    <a16:creationId xmlns:a16="http://schemas.microsoft.com/office/drawing/2014/main" id="{D66E5E81-2BF4-4DA4-B716-44FC6C241594}"/>
                  </a:ext>
                </a:extLst>
              </p:cNvPr>
              <p:cNvGrpSpPr/>
              <p:nvPr/>
            </p:nvGrpSpPr>
            <p:grpSpPr>
              <a:xfrm>
                <a:off x="4690585" y="5698878"/>
                <a:ext cx="110215" cy="202903"/>
                <a:chOff x="1758507" y="5170209"/>
                <a:chExt cx="156925" cy="285896"/>
              </a:xfrm>
            </p:grpSpPr>
            <p:sp>
              <p:nvSpPr>
                <p:cNvPr id="1293" name="Rektangel 1292">
                  <a:extLst>
                    <a:ext uri="{FF2B5EF4-FFF2-40B4-BE49-F238E27FC236}">
                      <a16:creationId xmlns:a16="http://schemas.microsoft.com/office/drawing/2014/main" id="{135CF225-C04A-4FF2-91FF-661F872884F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4" name="Lige forbindelse 1293">
                  <a:extLst>
                    <a:ext uri="{FF2B5EF4-FFF2-40B4-BE49-F238E27FC236}">
                      <a16:creationId xmlns:a16="http://schemas.microsoft.com/office/drawing/2014/main" id="{54144AC1-13BA-461E-B730-68E3BCC89021}"/>
                    </a:ext>
                  </a:extLst>
                </p:cNvPr>
                <p:cNvCxnSpPr>
                  <a:cxnSpLocks/>
                  <a:stCxn id="1293" idx="0"/>
                  <a:endCxn id="129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5" name="Lige forbindelse 1294">
                  <a:extLst>
                    <a:ext uri="{FF2B5EF4-FFF2-40B4-BE49-F238E27FC236}">
                      <a16:creationId xmlns:a16="http://schemas.microsoft.com/office/drawing/2014/main" id="{8442088E-50D9-4D7D-B550-4D50690D8FB0}"/>
                    </a:ext>
                  </a:extLst>
                </p:cNvPr>
                <p:cNvCxnSpPr>
                  <a:cxnSpLocks/>
                  <a:stCxn id="1293" idx="1"/>
                  <a:endCxn id="129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75" name="Gruppe 1174">
                <a:extLst>
                  <a:ext uri="{FF2B5EF4-FFF2-40B4-BE49-F238E27FC236}">
                    <a16:creationId xmlns:a16="http://schemas.microsoft.com/office/drawing/2014/main" id="{306A62CB-5435-4B47-BD92-CE3061E9FAA7}"/>
                  </a:ext>
                </a:extLst>
              </p:cNvPr>
              <p:cNvGrpSpPr/>
              <p:nvPr/>
            </p:nvGrpSpPr>
            <p:grpSpPr>
              <a:xfrm>
                <a:off x="4881475" y="5698878"/>
                <a:ext cx="110215" cy="202903"/>
                <a:chOff x="1758507" y="5170209"/>
                <a:chExt cx="156925" cy="285896"/>
              </a:xfrm>
            </p:grpSpPr>
            <p:sp>
              <p:nvSpPr>
                <p:cNvPr id="1290" name="Rektangel 1289">
                  <a:extLst>
                    <a:ext uri="{FF2B5EF4-FFF2-40B4-BE49-F238E27FC236}">
                      <a16:creationId xmlns:a16="http://schemas.microsoft.com/office/drawing/2014/main" id="{728D68ED-C0F5-44E5-B6CE-C733A147779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1" name="Lige forbindelse 1290">
                  <a:extLst>
                    <a:ext uri="{FF2B5EF4-FFF2-40B4-BE49-F238E27FC236}">
                      <a16:creationId xmlns:a16="http://schemas.microsoft.com/office/drawing/2014/main" id="{AEC9E874-8D76-4CE3-BF5D-51B3ECE2A985}"/>
                    </a:ext>
                  </a:extLst>
                </p:cNvPr>
                <p:cNvCxnSpPr>
                  <a:cxnSpLocks/>
                  <a:stCxn id="1290" idx="0"/>
                  <a:endCxn id="129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2" name="Lige forbindelse 1291">
                  <a:extLst>
                    <a:ext uri="{FF2B5EF4-FFF2-40B4-BE49-F238E27FC236}">
                      <a16:creationId xmlns:a16="http://schemas.microsoft.com/office/drawing/2014/main" id="{FB20963B-F560-480C-9BC1-9880DB86FA35}"/>
                    </a:ext>
                  </a:extLst>
                </p:cNvPr>
                <p:cNvCxnSpPr>
                  <a:cxnSpLocks/>
                  <a:stCxn id="1290" idx="1"/>
                  <a:endCxn id="129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1176" name="Rektangel 1175">
                <a:extLst>
                  <a:ext uri="{FF2B5EF4-FFF2-40B4-BE49-F238E27FC236}">
                    <a16:creationId xmlns:a16="http://schemas.microsoft.com/office/drawing/2014/main" id="{F947BC87-9C36-454E-AF79-0B8608C22012}"/>
                  </a:ext>
                </a:extLst>
              </p:cNvPr>
              <p:cNvSpPr/>
              <p:nvPr/>
            </p:nvSpPr>
            <p:spPr>
              <a:xfrm>
                <a:off x="583593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77" name="Gruppe 1176">
                <a:extLst>
                  <a:ext uri="{FF2B5EF4-FFF2-40B4-BE49-F238E27FC236}">
                    <a16:creationId xmlns:a16="http://schemas.microsoft.com/office/drawing/2014/main" id="{4C2B799D-3F53-4128-BF4F-49535FE59A9E}"/>
                  </a:ext>
                </a:extLst>
              </p:cNvPr>
              <p:cNvGrpSpPr/>
              <p:nvPr/>
            </p:nvGrpSpPr>
            <p:grpSpPr>
              <a:xfrm>
                <a:off x="2895359" y="5971178"/>
                <a:ext cx="1982809" cy="63914"/>
                <a:chOff x="1209635" y="3152432"/>
                <a:chExt cx="9240230" cy="585788"/>
              </a:xfrm>
              <a:solidFill>
                <a:srgbClr val="D5D2C5"/>
              </a:solidFill>
            </p:grpSpPr>
            <p:sp>
              <p:nvSpPr>
                <p:cNvPr id="1287" name="Retvinklet trekant 1286">
                  <a:extLst>
                    <a:ext uri="{FF2B5EF4-FFF2-40B4-BE49-F238E27FC236}">
                      <a16:creationId xmlns:a16="http://schemas.microsoft.com/office/drawing/2014/main" id="{BE771B9D-961A-47DB-B543-7B82A1237BC1}"/>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8" name="Rektangel 1287">
                  <a:extLst>
                    <a:ext uri="{FF2B5EF4-FFF2-40B4-BE49-F238E27FC236}">
                      <a16:creationId xmlns:a16="http://schemas.microsoft.com/office/drawing/2014/main" id="{1D11A99D-7809-42F4-8151-139C8D7F3BD7}"/>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9" name="Retvinklet trekant 1288">
                  <a:extLst>
                    <a:ext uri="{FF2B5EF4-FFF2-40B4-BE49-F238E27FC236}">
                      <a16:creationId xmlns:a16="http://schemas.microsoft.com/office/drawing/2014/main" id="{83675A64-6282-4DAF-B296-71143C0BD60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78" name="Rektangel 1177">
                <a:extLst>
                  <a:ext uri="{FF2B5EF4-FFF2-40B4-BE49-F238E27FC236}">
                    <a16:creationId xmlns:a16="http://schemas.microsoft.com/office/drawing/2014/main" id="{C9C50F59-304C-422F-8020-0D3558859E07}"/>
                  </a:ext>
                </a:extLst>
              </p:cNvPr>
              <p:cNvSpPr/>
              <p:nvPr/>
            </p:nvSpPr>
            <p:spPr>
              <a:xfrm>
                <a:off x="3354348"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79" name="Rektangel 1178">
                <a:extLst>
                  <a:ext uri="{FF2B5EF4-FFF2-40B4-BE49-F238E27FC236}">
                    <a16:creationId xmlns:a16="http://schemas.microsoft.com/office/drawing/2014/main" id="{46C215A8-55CE-4F31-99CF-0B7A6E3D7644}"/>
                  </a:ext>
                </a:extLst>
              </p:cNvPr>
              <p:cNvSpPr/>
              <p:nvPr/>
            </p:nvSpPr>
            <p:spPr>
              <a:xfrm>
                <a:off x="3545236"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0" name="Rektangel 1179">
                <a:extLst>
                  <a:ext uri="{FF2B5EF4-FFF2-40B4-BE49-F238E27FC236}">
                    <a16:creationId xmlns:a16="http://schemas.microsoft.com/office/drawing/2014/main" id="{4C0B5B7E-F591-4522-9A15-9D31912927E2}"/>
                  </a:ext>
                </a:extLst>
              </p:cNvPr>
              <p:cNvSpPr/>
              <p:nvPr/>
            </p:nvSpPr>
            <p:spPr>
              <a:xfrm>
                <a:off x="3736124"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1" name="Rektangel 1180">
                <a:extLst>
                  <a:ext uri="{FF2B5EF4-FFF2-40B4-BE49-F238E27FC236}">
                    <a16:creationId xmlns:a16="http://schemas.microsoft.com/office/drawing/2014/main" id="{C480D2AD-4327-400E-8A07-C5170295DAA8}"/>
                  </a:ext>
                </a:extLst>
              </p:cNvPr>
              <p:cNvSpPr/>
              <p:nvPr/>
            </p:nvSpPr>
            <p:spPr>
              <a:xfrm>
                <a:off x="3927012"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2" name="Rektangel 1181">
                <a:extLst>
                  <a:ext uri="{FF2B5EF4-FFF2-40B4-BE49-F238E27FC236}">
                    <a16:creationId xmlns:a16="http://schemas.microsoft.com/office/drawing/2014/main" id="{C57E371D-1618-4482-98FE-4BD10080D887}"/>
                  </a:ext>
                </a:extLst>
              </p:cNvPr>
              <p:cNvSpPr/>
              <p:nvPr/>
            </p:nvSpPr>
            <p:spPr>
              <a:xfrm>
                <a:off x="4117900"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3" name="Rektangel 1182">
                <a:extLst>
                  <a:ext uri="{FF2B5EF4-FFF2-40B4-BE49-F238E27FC236}">
                    <a16:creationId xmlns:a16="http://schemas.microsoft.com/office/drawing/2014/main" id="{984267CF-3F63-4640-8CE7-F64277929958}"/>
                  </a:ext>
                </a:extLst>
              </p:cNvPr>
              <p:cNvSpPr/>
              <p:nvPr/>
            </p:nvSpPr>
            <p:spPr>
              <a:xfrm>
                <a:off x="4308585"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184" name="Lige forbindelse 1183">
                <a:extLst>
                  <a:ext uri="{FF2B5EF4-FFF2-40B4-BE49-F238E27FC236}">
                    <a16:creationId xmlns:a16="http://schemas.microsoft.com/office/drawing/2014/main" id="{9BEDAD11-9345-4CE5-9D3C-3906121DC5A8}"/>
                  </a:ext>
                </a:extLst>
              </p:cNvPr>
              <p:cNvCxnSpPr>
                <a:cxnSpLocks/>
              </p:cNvCxnSpPr>
              <p:nvPr/>
            </p:nvCxnSpPr>
            <p:spPr>
              <a:xfrm>
                <a:off x="3354348"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5" name="Lige forbindelse 1184">
                <a:extLst>
                  <a:ext uri="{FF2B5EF4-FFF2-40B4-BE49-F238E27FC236}">
                    <a16:creationId xmlns:a16="http://schemas.microsoft.com/office/drawing/2014/main" id="{4944991D-97B8-48F1-B7C0-7F3A1FDC654F}"/>
                  </a:ext>
                </a:extLst>
              </p:cNvPr>
              <p:cNvCxnSpPr>
                <a:cxnSpLocks/>
              </p:cNvCxnSpPr>
              <p:nvPr/>
            </p:nvCxnSpPr>
            <p:spPr>
              <a:xfrm>
                <a:off x="3545236"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6" name="Lige forbindelse 1185">
                <a:extLst>
                  <a:ext uri="{FF2B5EF4-FFF2-40B4-BE49-F238E27FC236}">
                    <a16:creationId xmlns:a16="http://schemas.microsoft.com/office/drawing/2014/main" id="{0ACC9260-0447-40FB-AFE1-50CE65BA0314}"/>
                  </a:ext>
                </a:extLst>
              </p:cNvPr>
              <p:cNvCxnSpPr>
                <a:cxnSpLocks/>
              </p:cNvCxnSpPr>
              <p:nvPr/>
            </p:nvCxnSpPr>
            <p:spPr>
              <a:xfrm>
                <a:off x="373612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7" name="Lige forbindelse 1186">
                <a:extLst>
                  <a:ext uri="{FF2B5EF4-FFF2-40B4-BE49-F238E27FC236}">
                    <a16:creationId xmlns:a16="http://schemas.microsoft.com/office/drawing/2014/main" id="{9234D421-5ED8-4E32-89E6-0B1F4C93DA24}"/>
                  </a:ext>
                </a:extLst>
              </p:cNvPr>
              <p:cNvCxnSpPr>
                <a:cxnSpLocks/>
              </p:cNvCxnSpPr>
              <p:nvPr/>
            </p:nvCxnSpPr>
            <p:spPr>
              <a:xfrm>
                <a:off x="3927011"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8" name="Lige forbindelse 1187">
                <a:extLst>
                  <a:ext uri="{FF2B5EF4-FFF2-40B4-BE49-F238E27FC236}">
                    <a16:creationId xmlns:a16="http://schemas.microsoft.com/office/drawing/2014/main" id="{3E4946EA-0F65-4C5B-AB84-5EF73A270919}"/>
                  </a:ext>
                </a:extLst>
              </p:cNvPr>
              <p:cNvCxnSpPr>
                <a:cxnSpLocks/>
              </p:cNvCxnSpPr>
              <p:nvPr/>
            </p:nvCxnSpPr>
            <p:spPr>
              <a:xfrm>
                <a:off x="4121233"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9" name="Lige forbindelse 1188">
                <a:extLst>
                  <a:ext uri="{FF2B5EF4-FFF2-40B4-BE49-F238E27FC236}">
                    <a16:creationId xmlns:a16="http://schemas.microsoft.com/office/drawing/2014/main" id="{60ADDDFB-2F6E-4B85-AE2F-0FC9EAAA3E7A}"/>
                  </a:ext>
                </a:extLst>
              </p:cNvPr>
              <p:cNvCxnSpPr>
                <a:cxnSpLocks/>
              </p:cNvCxnSpPr>
              <p:nvPr/>
            </p:nvCxnSpPr>
            <p:spPr>
              <a:xfrm>
                <a:off x="430858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sp>
            <p:nvSpPr>
              <p:cNvPr id="1190" name="Rektangel 1189">
                <a:extLst>
                  <a:ext uri="{FF2B5EF4-FFF2-40B4-BE49-F238E27FC236}">
                    <a16:creationId xmlns:a16="http://schemas.microsoft.com/office/drawing/2014/main" id="{5C25D6F2-52CB-4954-AE75-21FC0484EE64}"/>
                  </a:ext>
                </a:extLst>
              </p:cNvPr>
              <p:cNvSpPr/>
              <p:nvPr/>
            </p:nvSpPr>
            <p:spPr>
              <a:xfrm>
                <a:off x="3124094" y="540070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1" name="Rektangel 1190">
                <a:extLst>
                  <a:ext uri="{FF2B5EF4-FFF2-40B4-BE49-F238E27FC236}">
                    <a16:creationId xmlns:a16="http://schemas.microsoft.com/office/drawing/2014/main" id="{2E99EC96-6374-4046-AE5B-4127E7607F80}"/>
                  </a:ext>
                </a:extLst>
              </p:cNvPr>
              <p:cNvSpPr/>
              <p:nvPr/>
            </p:nvSpPr>
            <p:spPr>
              <a:xfrm>
                <a:off x="3124094" y="562448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2" name="Rektangel 1191">
                <a:extLst>
                  <a:ext uri="{FF2B5EF4-FFF2-40B4-BE49-F238E27FC236}">
                    <a16:creationId xmlns:a16="http://schemas.microsoft.com/office/drawing/2014/main" id="{21A4585A-4F0D-48CB-B2BB-CC6C761A3344}"/>
                  </a:ext>
                </a:extLst>
              </p:cNvPr>
              <p:cNvSpPr/>
              <p:nvPr/>
            </p:nvSpPr>
            <p:spPr>
              <a:xfrm rot="5400000">
                <a:off x="305454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3" name="Rektangel 1192">
                <a:extLst>
                  <a:ext uri="{FF2B5EF4-FFF2-40B4-BE49-F238E27FC236}">
                    <a16:creationId xmlns:a16="http://schemas.microsoft.com/office/drawing/2014/main" id="{636A8E0B-C4B0-4ED7-97D0-25670C64B604}"/>
                  </a:ext>
                </a:extLst>
              </p:cNvPr>
              <p:cNvSpPr/>
              <p:nvPr/>
            </p:nvSpPr>
            <p:spPr>
              <a:xfrm rot="5400000">
                <a:off x="4492056"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4" name="Rektangel 1193">
                <a:extLst>
                  <a:ext uri="{FF2B5EF4-FFF2-40B4-BE49-F238E27FC236}">
                    <a16:creationId xmlns:a16="http://schemas.microsoft.com/office/drawing/2014/main" id="{53A84DDC-99FE-492C-B857-88695A902378}"/>
                  </a:ext>
                </a:extLst>
              </p:cNvPr>
              <p:cNvSpPr/>
              <p:nvPr/>
            </p:nvSpPr>
            <p:spPr>
              <a:xfrm rot="5400000">
                <a:off x="320177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5" name="Rektangel 1194">
                <a:extLst>
                  <a:ext uri="{FF2B5EF4-FFF2-40B4-BE49-F238E27FC236}">
                    <a16:creationId xmlns:a16="http://schemas.microsoft.com/office/drawing/2014/main" id="{4E334F9C-7681-421A-92B8-3FDE0BE99131}"/>
                  </a:ext>
                </a:extLst>
              </p:cNvPr>
              <p:cNvSpPr/>
              <p:nvPr/>
            </p:nvSpPr>
            <p:spPr>
              <a:xfrm rot="5400000">
                <a:off x="434865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6" name="Rektangel 1195">
                <a:extLst>
                  <a:ext uri="{FF2B5EF4-FFF2-40B4-BE49-F238E27FC236}">
                    <a16:creationId xmlns:a16="http://schemas.microsoft.com/office/drawing/2014/main" id="{8B627823-A232-474C-9D28-0025B701FC34}"/>
                  </a:ext>
                </a:extLst>
              </p:cNvPr>
              <p:cNvSpPr/>
              <p:nvPr/>
            </p:nvSpPr>
            <p:spPr>
              <a:xfrm rot="5400000">
                <a:off x="415580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7" name="Rektangel 1196">
                <a:extLst>
                  <a:ext uri="{FF2B5EF4-FFF2-40B4-BE49-F238E27FC236}">
                    <a16:creationId xmlns:a16="http://schemas.microsoft.com/office/drawing/2014/main" id="{5592F835-E6B6-4C53-94F9-EAF2349C6B31}"/>
                  </a:ext>
                </a:extLst>
              </p:cNvPr>
              <p:cNvSpPr/>
              <p:nvPr/>
            </p:nvSpPr>
            <p:spPr>
              <a:xfrm rot="5400000">
                <a:off x="3966541"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8" name="Rektangel 1197">
                <a:extLst>
                  <a:ext uri="{FF2B5EF4-FFF2-40B4-BE49-F238E27FC236}">
                    <a16:creationId xmlns:a16="http://schemas.microsoft.com/office/drawing/2014/main" id="{4CD11780-6197-4A39-A366-E7F61C9EB20E}"/>
                  </a:ext>
                </a:extLst>
              </p:cNvPr>
              <p:cNvSpPr/>
              <p:nvPr/>
            </p:nvSpPr>
            <p:spPr>
              <a:xfrm rot="5400000">
                <a:off x="3773637"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9" name="Rektangel 1198">
                <a:extLst>
                  <a:ext uri="{FF2B5EF4-FFF2-40B4-BE49-F238E27FC236}">
                    <a16:creationId xmlns:a16="http://schemas.microsoft.com/office/drawing/2014/main" id="{A1BE993C-1D82-459C-AF26-3AB1AF3B6097}"/>
                  </a:ext>
                </a:extLst>
              </p:cNvPr>
              <p:cNvSpPr/>
              <p:nvPr/>
            </p:nvSpPr>
            <p:spPr>
              <a:xfrm rot="5400000">
                <a:off x="3588634"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0" name="Rektangel 1199">
                <a:extLst>
                  <a:ext uri="{FF2B5EF4-FFF2-40B4-BE49-F238E27FC236}">
                    <a16:creationId xmlns:a16="http://schemas.microsoft.com/office/drawing/2014/main" id="{F91FE6FA-BBB2-4158-8925-B13A3BBB8F1E}"/>
                  </a:ext>
                </a:extLst>
              </p:cNvPr>
              <p:cNvSpPr/>
              <p:nvPr/>
            </p:nvSpPr>
            <p:spPr>
              <a:xfrm rot="5400000">
                <a:off x="3395365"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1" name="Rektangel 1200">
                <a:extLst>
                  <a:ext uri="{FF2B5EF4-FFF2-40B4-BE49-F238E27FC236}">
                    <a16:creationId xmlns:a16="http://schemas.microsoft.com/office/drawing/2014/main" id="{B9ABB434-ABCA-4E5F-90D5-234316B3FC3F}"/>
                  </a:ext>
                </a:extLst>
              </p:cNvPr>
              <p:cNvSpPr/>
              <p:nvPr/>
            </p:nvSpPr>
            <p:spPr>
              <a:xfrm rot="5400000">
                <a:off x="3185795" y="5761136"/>
                <a:ext cx="255654"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2" name="Rektangel 1201">
                <a:extLst>
                  <a:ext uri="{FF2B5EF4-FFF2-40B4-BE49-F238E27FC236}">
                    <a16:creationId xmlns:a16="http://schemas.microsoft.com/office/drawing/2014/main" id="{C992D8E2-5FBA-4E4C-965B-0D2EC42C5A76}"/>
                  </a:ext>
                </a:extLst>
              </p:cNvPr>
              <p:cNvSpPr/>
              <p:nvPr/>
            </p:nvSpPr>
            <p:spPr>
              <a:xfrm rot="5400000">
                <a:off x="4316697" y="5769865"/>
                <a:ext cx="287611"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03" name="Gruppe 1202">
                <a:extLst>
                  <a:ext uri="{FF2B5EF4-FFF2-40B4-BE49-F238E27FC236}">
                    <a16:creationId xmlns:a16="http://schemas.microsoft.com/office/drawing/2014/main" id="{C531B50B-8A21-4CB4-8153-1FB309C407AD}"/>
                  </a:ext>
                </a:extLst>
              </p:cNvPr>
              <p:cNvGrpSpPr/>
              <p:nvPr/>
            </p:nvGrpSpPr>
            <p:grpSpPr>
              <a:xfrm>
                <a:off x="3076887" y="5908189"/>
                <a:ext cx="1620672" cy="63914"/>
                <a:chOff x="1209635" y="3152432"/>
                <a:chExt cx="9240230" cy="585788"/>
              </a:xfrm>
              <a:solidFill>
                <a:srgbClr val="C3C0B1"/>
              </a:solidFill>
            </p:grpSpPr>
            <p:sp>
              <p:nvSpPr>
                <p:cNvPr id="1284" name="Retvinklet trekant 1283">
                  <a:extLst>
                    <a:ext uri="{FF2B5EF4-FFF2-40B4-BE49-F238E27FC236}">
                      <a16:creationId xmlns:a16="http://schemas.microsoft.com/office/drawing/2014/main" id="{A79A76F4-768A-4993-99F1-91E90BE48F1E}"/>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5" name="Rektangel 1284">
                  <a:extLst>
                    <a:ext uri="{FF2B5EF4-FFF2-40B4-BE49-F238E27FC236}">
                      <a16:creationId xmlns:a16="http://schemas.microsoft.com/office/drawing/2014/main" id="{68EE35D0-5A7A-4D3C-BFBA-1DC5B38DAE97}"/>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6" name="Retvinklet trekant 1285">
                  <a:extLst>
                    <a:ext uri="{FF2B5EF4-FFF2-40B4-BE49-F238E27FC236}">
                      <a16:creationId xmlns:a16="http://schemas.microsoft.com/office/drawing/2014/main" id="{C2BDFE37-5371-4172-9A1E-7889429EBCA4}"/>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04" name="Rektangel 1203">
                <a:extLst>
                  <a:ext uri="{FF2B5EF4-FFF2-40B4-BE49-F238E27FC236}">
                    <a16:creationId xmlns:a16="http://schemas.microsoft.com/office/drawing/2014/main" id="{83C25BCE-EA93-4C60-A0BC-C1F2759FA756}"/>
                  </a:ext>
                </a:extLst>
              </p:cNvPr>
              <p:cNvSpPr/>
              <p:nvPr/>
            </p:nvSpPr>
            <p:spPr>
              <a:xfrm>
                <a:off x="5349022" y="3143525"/>
                <a:ext cx="676596" cy="105654"/>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5" name="Parallelogram 1204">
                <a:extLst>
                  <a:ext uri="{FF2B5EF4-FFF2-40B4-BE49-F238E27FC236}">
                    <a16:creationId xmlns:a16="http://schemas.microsoft.com/office/drawing/2014/main" id="{BEB8D8E0-8FC6-4A65-B499-1CAD7DA3E184}"/>
                  </a:ext>
                </a:extLst>
              </p:cNvPr>
              <p:cNvSpPr/>
              <p:nvPr/>
            </p:nvSpPr>
            <p:spPr>
              <a:xfrm rot="5400000">
                <a:off x="5252746"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6" name="Parallelogram 1205">
                <a:extLst>
                  <a:ext uri="{FF2B5EF4-FFF2-40B4-BE49-F238E27FC236}">
                    <a16:creationId xmlns:a16="http://schemas.microsoft.com/office/drawing/2014/main" id="{694E0BB1-9C42-45BC-A00E-12C9C4F68DA1}"/>
                  </a:ext>
                </a:extLst>
              </p:cNvPr>
              <p:cNvSpPr/>
              <p:nvPr/>
            </p:nvSpPr>
            <p:spPr>
              <a:xfrm rot="16200000" flipH="1">
                <a:off x="5676681"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7" name="Rektangel 1206">
                <a:extLst>
                  <a:ext uri="{FF2B5EF4-FFF2-40B4-BE49-F238E27FC236}">
                    <a16:creationId xmlns:a16="http://schemas.microsoft.com/office/drawing/2014/main" id="{64EAA52A-FC03-4E51-8BF6-E4874C4E8C40}"/>
                  </a:ext>
                </a:extLst>
              </p:cNvPr>
              <p:cNvSpPr/>
              <p:nvPr/>
            </p:nvSpPr>
            <p:spPr>
              <a:xfrm>
                <a:off x="5592472" y="3221062"/>
                <a:ext cx="252662" cy="338815"/>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8" name="Parallelogram 1207">
                <a:extLst>
                  <a:ext uri="{FF2B5EF4-FFF2-40B4-BE49-F238E27FC236}">
                    <a16:creationId xmlns:a16="http://schemas.microsoft.com/office/drawing/2014/main" id="{2BA5C95D-7F15-45EB-AA22-5F3436FD5606}"/>
                  </a:ext>
                </a:extLst>
              </p:cNvPr>
              <p:cNvSpPr/>
              <p:nvPr/>
            </p:nvSpPr>
            <p:spPr>
              <a:xfrm rot="5400000">
                <a:off x="5352519" y="3192216"/>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9" name="Parallelogram 1208">
                <a:extLst>
                  <a:ext uri="{FF2B5EF4-FFF2-40B4-BE49-F238E27FC236}">
                    <a16:creationId xmlns:a16="http://schemas.microsoft.com/office/drawing/2014/main" id="{DC30C7CD-F7BE-4209-A8AF-CB9B401238B5}"/>
                  </a:ext>
                </a:extLst>
              </p:cNvPr>
              <p:cNvSpPr/>
              <p:nvPr/>
            </p:nvSpPr>
            <p:spPr>
              <a:xfrm rot="5400000">
                <a:off x="5352519" y="3280505"/>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0" name="Parallelogram 1209">
                <a:extLst>
                  <a:ext uri="{FF2B5EF4-FFF2-40B4-BE49-F238E27FC236}">
                    <a16:creationId xmlns:a16="http://schemas.microsoft.com/office/drawing/2014/main" id="{AE57E48D-8993-4E63-A51C-1E3E0603ABEA}"/>
                  </a:ext>
                </a:extLst>
              </p:cNvPr>
              <p:cNvSpPr/>
              <p:nvPr/>
            </p:nvSpPr>
            <p:spPr>
              <a:xfrm rot="5400000">
                <a:off x="5446638" y="321476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1" name="Parallelogram 1210">
                <a:extLst>
                  <a:ext uri="{FF2B5EF4-FFF2-40B4-BE49-F238E27FC236}">
                    <a16:creationId xmlns:a16="http://schemas.microsoft.com/office/drawing/2014/main" id="{AC7E34AF-21BD-413C-991C-2B11EC965182}"/>
                  </a:ext>
                </a:extLst>
              </p:cNvPr>
              <p:cNvSpPr/>
              <p:nvPr/>
            </p:nvSpPr>
            <p:spPr>
              <a:xfrm rot="5400000">
                <a:off x="5447271" y="330273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2" name="Parallelogram 1211">
                <a:extLst>
                  <a:ext uri="{FF2B5EF4-FFF2-40B4-BE49-F238E27FC236}">
                    <a16:creationId xmlns:a16="http://schemas.microsoft.com/office/drawing/2014/main" id="{8681DB62-0422-4898-B0CC-07BA38613470}"/>
                  </a:ext>
                </a:extLst>
              </p:cNvPr>
              <p:cNvSpPr/>
              <p:nvPr/>
            </p:nvSpPr>
            <p:spPr>
              <a:xfrm rot="5400000">
                <a:off x="5352519" y="3367573"/>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3" name="Parallelogram 1212">
                <a:extLst>
                  <a:ext uri="{FF2B5EF4-FFF2-40B4-BE49-F238E27FC236}">
                    <a16:creationId xmlns:a16="http://schemas.microsoft.com/office/drawing/2014/main" id="{A2647DEF-7E11-4115-810A-C3C4029D903E}"/>
                  </a:ext>
                </a:extLst>
              </p:cNvPr>
              <p:cNvSpPr/>
              <p:nvPr/>
            </p:nvSpPr>
            <p:spPr>
              <a:xfrm rot="5400000">
                <a:off x="5447271" y="3389802"/>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14" name="Gruppe 1213">
                <a:extLst>
                  <a:ext uri="{FF2B5EF4-FFF2-40B4-BE49-F238E27FC236}">
                    <a16:creationId xmlns:a16="http://schemas.microsoft.com/office/drawing/2014/main" id="{FA2B8F25-7BCB-477E-ACC2-390CB860DD69}"/>
                  </a:ext>
                </a:extLst>
              </p:cNvPr>
              <p:cNvGrpSpPr/>
              <p:nvPr/>
            </p:nvGrpSpPr>
            <p:grpSpPr>
              <a:xfrm flipH="1">
                <a:off x="5838296" y="3182733"/>
                <a:ext cx="173906" cy="295709"/>
                <a:chOff x="7286243" y="2703579"/>
                <a:chExt cx="197012" cy="333123"/>
              </a:xfrm>
            </p:grpSpPr>
            <p:sp>
              <p:nvSpPr>
                <p:cNvPr id="1278" name="Parallelogram 1277">
                  <a:extLst>
                    <a:ext uri="{FF2B5EF4-FFF2-40B4-BE49-F238E27FC236}">
                      <a16:creationId xmlns:a16="http://schemas.microsoft.com/office/drawing/2014/main" id="{E22F6CAA-705E-4A5B-AC08-3191734D4799}"/>
                    </a:ext>
                  </a:extLst>
                </p:cNvPr>
                <p:cNvSpPr/>
                <p:nvPr/>
              </p:nvSpPr>
              <p:spPr>
                <a:xfrm rot="5400000">
                  <a:off x="7275810" y="271401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79" name="Parallelogram 1278">
                  <a:extLst>
                    <a:ext uri="{FF2B5EF4-FFF2-40B4-BE49-F238E27FC236}">
                      <a16:creationId xmlns:a16="http://schemas.microsoft.com/office/drawing/2014/main" id="{E2353246-E01C-4FF1-A528-BAB1A1B1B92D}"/>
                    </a:ext>
                  </a:extLst>
                </p:cNvPr>
                <p:cNvSpPr/>
                <p:nvPr/>
              </p:nvSpPr>
              <p:spPr>
                <a:xfrm rot="5400000">
                  <a:off x="7275810" y="281347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0" name="Parallelogram 1279">
                  <a:extLst>
                    <a:ext uri="{FF2B5EF4-FFF2-40B4-BE49-F238E27FC236}">
                      <a16:creationId xmlns:a16="http://schemas.microsoft.com/office/drawing/2014/main" id="{345A8223-BBAB-474D-90A7-B4C216A41EF2}"/>
                    </a:ext>
                  </a:extLst>
                </p:cNvPr>
                <p:cNvSpPr/>
                <p:nvPr/>
              </p:nvSpPr>
              <p:spPr>
                <a:xfrm rot="5400000">
                  <a:off x="7382434" y="27394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1" name="Parallelogram 1280">
                  <a:extLst>
                    <a:ext uri="{FF2B5EF4-FFF2-40B4-BE49-F238E27FC236}">
                      <a16:creationId xmlns:a16="http://schemas.microsoft.com/office/drawing/2014/main" id="{233B9B05-FDA1-4CAE-B7C9-26B99DAC20C7}"/>
                    </a:ext>
                  </a:extLst>
                </p:cNvPr>
                <p:cNvSpPr/>
                <p:nvPr/>
              </p:nvSpPr>
              <p:spPr>
                <a:xfrm rot="5400000">
                  <a:off x="7383151" y="28385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2" name="Parallelogram 1281">
                  <a:extLst>
                    <a:ext uri="{FF2B5EF4-FFF2-40B4-BE49-F238E27FC236}">
                      <a16:creationId xmlns:a16="http://schemas.microsoft.com/office/drawing/2014/main" id="{85194CA0-F20A-4EC1-9690-7979FC41C0B1}"/>
                    </a:ext>
                  </a:extLst>
                </p:cNvPr>
                <p:cNvSpPr/>
                <p:nvPr/>
              </p:nvSpPr>
              <p:spPr>
                <a:xfrm rot="5400000">
                  <a:off x="7275810" y="2911556"/>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3" name="Parallelogram 1282">
                  <a:extLst>
                    <a:ext uri="{FF2B5EF4-FFF2-40B4-BE49-F238E27FC236}">
                      <a16:creationId xmlns:a16="http://schemas.microsoft.com/office/drawing/2014/main" id="{24D327CD-7175-416D-B5A4-E3FF015BD0CC}"/>
                    </a:ext>
                  </a:extLst>
                </p:cNvPr>
                <p:cNvSpPr/>
                <p:nvPr/>
              </p:nvSpPr>
              <p:spPr>
                <a:xfrm rot="5400000">
                  <a:off x="7383151" y="2936597"/>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15" name="Rektangel 1214">
                <a:extLst>
                  <a:ext uri="{FF2B5EF4-FFF2-40B4-BE49-F238E27FC236}">
                    <a16:creationId xmlns:a16="http://schemas.microsoft.com/office/drawing/2014/main" id="{A6F706DC-FDD0-42AB-900A-9C1EC1CE006A}"/>
                  </a:ext>
                </a:extLst>
              </p:cNvPr>
              <p:cNvSpPr/>
              <p:nvPr/>
            </p:nvSpPr>
            <p:spPr>
              <a:xfrm>
                <a:off x="5591255"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6" name="Rektangel 1215">
                <a:extLst>
                  <a:ext uri="{FF2B5EF4-FFF2-40B4-BE49-F238E27FC236}">
                    <a16:creationId xmlns:a16="http://schemas.microsoft.com/office/drawing/2014/main" id="{39D4BC91-C724-4B35-A8B2-B6FDA3107FD1}"/>
                  </a:ext>
                </a:extLst>
              </p:cNvPr>
              <p:cNvSpPr/>
              <p:nvPr/>
            </p:nvSpPr>
            <p:spPr>
              <a:xfrm>
                <a:off x="5706179"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7" name="Rektangel 1216">
                <a:extLst>
                  <a:ext uri="{FF2B5EF4-FFF2-40B4-BE49-F238E27FC236}">
                    <a16:creationId xmlns:a16="http://schemas.microsoft.com/office/drawing/2014/main" id="{A20CDBDA-33D7-4DD0-BE9A-37DC9C260B9D}"/>
                  </a:ext>
                </a:extLst>
              </p:cNvPr>
              <p:cNvSpPr/>
              <p:nvPr/>
            </p:nvSpPr>
            <p:spPr>
              <a:xfrm>
                <a:off x="5591255"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8" name="Rektangel 1217">
                <a:extLst>
                  <a:ext uri="{FF2B5EF4-FFF2-40B4-BE49-F238E27FC236}">
                    <a16:creationId xmlns:a16="http://schemas.microsoft.com/office/drawing/2014/main" id="{61FA61FE-C62A-494D-AF4C-800F6323BE8D}"/>
                  </a:ext>
                </a:extLst>
              </p:cNvPr>
              <p:cNvSpPr/>
              <p:nvPr/>
            </p:nvSpPr>
            <p:spPr>
              <a:xfrm>
                <a:off x="5706179"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9" name="Rektangel 1218">
                <a:extLst>
                  <a:ext uri="{FF2B5EF4-FFF2-40B4-BE49-F238E27FC236}">
                    <a16:creationId xmlns:a16="http://schemas.microsoft.com/office/drawing/2014/main" id="{26AAD365-17F4-4260-807B-F5A6939E5153}"/>
                  </a:ext>
                </a:extLst>
              </p:cNvPr>
              <p:cNvSpPr/>
              <p:nvPr/>
            </p:nvSpPr>
            <p:spPr>
              <a:xfrm rot="16200000">
                <a:off x="525595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0" name="Rektangel 1219">
                <a:extLst>
                  <a:ext uri="{FF2B5EF4-FFF2-40B4-BE49-F238E27FC236}">
                    <a16:creationId xmlns:a16="http://schemas.microsoft.com/office/drawing/2014/main" id="{E3A74035-4B4F-49BB-AA13-2D6E69E50FCB}"/>
                  </a:ext>
                </a:extLst>
              </p:cNvPr>
              <p:cNvSpPr/>
              <p:nvPr/>
            </p:nvSpPr>
            <p:spPr>
              <a:xfrm rot="16200000">
                <a:off x="599034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1" name="Rektangel 1220">
                <a:extLst>
                  <a:ext uri="{FF2B5EF4-FFF2-40B4-BE49-F238E27FC236}">
                    <a16:creationId xmlns:a16="http://schemas.microsoft.com/office/drawing/2014/main" id="{2AF76F82-E900-4E0C-9AC3-B21FB7655192}"/>
                  </a:ext>
                </a:extLst>
              </p:cNvPr>
              <p:cNvSpPr/>
              <p:nvPr/>
            </p:nvSpPr>
            <p:spPr>
              <a:xfrm rot="16200000">
                <a:off x="590800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2" name="Rektangel 1221">
                <a:extLst>
                  <a:ext uri="{FF2B5EF4-FFF2-40B4-BE49-F238E27FC236}">
                    <a16:creationId xmlns:a16="http://schemas.microsoft.com/office/drawing/2014/main" id="{1010D5B9-12FE-40EE-803C-99B3AF24AC53}"/>
                  </a:ext>
                </a:extLst>
              </p:cNvPr>
              <p:cNvSpPr/>
              <p:nvPr/>
            </p:nvSpPr>
            <p:spPr>
              <a:xfrm rot="16200000">
                <a:off x="5813049"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3" name="Rektangel 1222">
                <a:extLst>
                  <a:ext uri="{FF2B5EF4-FFF2-40B4-BE49-F238E27FC236}">
                    <a16:creationId xmlns:a16="http://schemas.microsoft.com/office/drawing/2014/main" id="{AC1FC723-84BC-4588-9FA3-F735AF10091E}"/>
                  </a:ext>
                </a:extLst>
              </p:cNvPr>
              <p:cNvSpPr/>
              <p:nvPr/>
            </p:nvSpPr>
            <p:spPr>
              <a:xfrm rot="16200000">
                <a:off x="5433243"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4" name="Rektangel 1223">
                <a:extLst>
                  <a:ext uri="{FF2B5EF4-FFF2-40B4-BE49-F238E27FC236}">
                    <a16:creationId xmlns:a16="http://schemas.microsoft.com/office/drawing/2014/main" id="{81E2D5A5-88F8-4597-A9C9-E15C7D8CA486}"/>
                  </a:ext>
                </a:extLst>
              </p:cNvPr>
              <p:cNvSpPr/>
              <p:nvPr/>
            </p:nvSpPr>
            <p:spPr>
              <a:xfrm rot="16200000">
                <a:off x="5338292"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5" name="Rektangel 1224">
                <a:extLst>
                  <a:ext uri="{FF2B5EF4-FFF2-40B4-BE49-F238E27FC236}">
                    <a16:creationId xmlns:a16="http://schemas.microsoft.com/office/drawing/2014/main" id="{27870878-A725-4491-8675-B0DC7E4D5893}"/>
                  </a:ext>
                </a:extLst>
              </p:cNvPr>
              <p:cNvSpPr/>
              <p:nvPr/>
            </p:nvSpPr>
            <p:spPr>
              <a:xfrm>
                <a:off x="5591255"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6" name="Rektangel 1225">
                <a:extLst>
                  <a:ext uri="{FF2B5EF4-FFF2-40B4-BE49-F238E27FC236}">
                    <a16:creationId xmlns:a16="http://schemas.microsoft.com/office/drawing/2014/main" id="{CFE2FACE-AA8B-446C-BB93-5B695755E367}"/>
                  </a:ext>
                </a:extLst>
              </p:cNvPr>
              <p:cNvSpPr/>
              <p:nvPr/>
            </p:nvSpPr>
            <p:spPr>
              <a:xfrm>
                <a:off x="5706179"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7" name="Rektangel 1226">
                <a:extLst>
                  <a:ext uri="{FF2B5EF4-FFF2-40B4-BE49-F238E27FC236}">
                    <a16:creationId xmlns:a16="http://schemas.microsoft.com/office/drawing/2014/main" id="{3C89A89A-2A0E-44E2-B44F-B89A14E51842}"/>
                  </a:ext>
                </a:extLst>
              </p:cNvPr>
              <p:cNvSpPr/>
              <p:nvPr/>
            </p:nvSpPr>
            <p:spPr>
              <a:xfrm>
                <a:off x="5291365" y="3402415"/>
                <a:ext cx="791744" cy="3195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8" name="Rektangel 1227">
                <a:extLst>
                  <a:ext uri="{FF2B5EF4-FFF2-40B4-BE49-F238E27FC236}">
                    <a16:creationId xmlns:a16="http://schemas.microsoft.com/office/drawing/2014/main" id="{985B893E-D30C-4E09-BAE5-AAC636A79E0B}"/>
                  </a:ext>
                </a:extLst>
              </p:cNvPr>
              <p:cNvSpPr/>
              <p:nvPr/>
            </p:nvSpPr>
            <p:spPr>
              <a:xfrm rot="16200000">
                <a:off x="5718098"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9" name="Rektangel 1228">
                <a:extLst>
                  <a:ext uri="{FF2B5EF4-FFF2-40B4-BE49-F238E27FC236}">
                    <a16:creationId xmlns:a16="http://schemas.microsoft.com/office/drawing/2014/main" id="{A282E1F7-2120-4BAB-834D-9160C6518E92}"/>
                  </a:ext>
                </a:extLst>
              </p:cNvPr>
              <p:cNvSpPr/>
              <p:nvPr/>
            </p:nvSpPr>
            <p:spPr>
              <a:xfrm rot="16200000">
                <a:off x="5623146"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0" name="Rektangel 1229">
                <a:extLst>
                  <a:ext uri="{FF2B5EF4-FFF2-40B4-BE49-F238E27FC236}">
                    <a16:creationId xmlns:a16="http://schemas.microsoft.com/office/drawing/2014/main" id="{BCFDB9C5-2DBD-4D00-BED8-71BDBB5AC9A1}"/>
                  </a:ext>
                </a:extLst>
              </p:cNvPr>
              <p:cNvSpPr/>
              <p:nvPr/>
            </p:nvSpPr>
            <p:spPr>
              <a:xfrm rot="16200000">
                <a:off x="5528195"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1" name="Rektangel 1230">
                <a:extLst>
                  <a:ext uri="{FF2B5EF4-FFF2-40B4-BE49-F238E27FC236}">
                    <a16:creationId xmlns:a16="http://schemas.microsoft.com/office/drawing/2014/main" id="{18FCCAEE-3F91-4574-9B24-070F71677607}"/>
                  </a:ext>
                </a:extLst>
              </p:cNvPr>
              <p:cNvSpPr/>
              <p:nvPr/>
            </p:nvSpPr>
            <p:spPr>
              <a:xfrm>
                <a:off x="5291365" y="3541684"/>
                <a:ext cx="791744" cy="68960"/>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2" name="Rektangel 1231">
                <a:extLst>
                  <a:ext uri="{FF2B5EF4-FFF2-40B4-BE49-F238E27FC236}">
                    <a16:creationId xmlns:a16="http://schemas.microsoft.com/office/drawing/2014/main" id="{5B2D7D53-E160-4EC9-AB79-4875FCE595F4}"/>
                  </a:ext>
                </a:extLst>
              </p:cNvPr>
              <p:cNvSpPr/>
              <p:nvPr/>
            </p:nvSpPr>
            <p:spPr>
              <a:xfrm>
                <a:off x="5715741"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3" name="Rektangel 1232">
                <a:extLst>
                  <a:ext uri="{FF2B5EF4-FFF2-40B4-BE49-F238E27FC236}">
                    <a16:creationId xmlns:a16="http://schemas.microsoft.com/office/drawing/2014/main" id="{2BF88E59-35E2-4F5A-93CB-AAB6BF476450}"/>
                  </a:ext>
                </a:extLst>
              </p:cNvPr>
              <p:cNvSpPr/>
              <p:nvPr/>
            </p:nvSpPr>
            <p:spPr>
              <a:xfrm>
                <a:off x="559461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4" name="Rektangel 1233">
                <a:extLst>
                  <a:ext uri="{FF2B5EF4-FFF2-40B4-BE49-F238E27FC236}">
                    <a16:creationId xmlns:a16="http://schemas.microsoft.com/office/drawing/2014/main" id="{5F2E963B-6342-4821-98C8-65962963884B}"/>
                  </a:ext>
                </a:extLst>
              </p:cNvPr>
              <p:cNvSpPr/>
              <p:nvPr/>
            </p:nvSpPr>
            <p:spPr>
              <a:xfrm>
                <a:off x="547321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5" name="Rektangel 1234">
                <a:extLst>
                  <a:ext uri="{FF2B5EF4-FFF2-40B4-BE49-F238E27FC236}">
                    <a16:creationId xmlns:a16="http://schemas.microsoft.com/office/drawing/2014/main" id="{36EE0FD9-D105-4CFF-8714-7DA19C62D5A1}"/>
                  </a:ext>
                </a:extLst>
              </p:cNvPr>
              <p:cNvSpPr/>
              <p:nvPr/>
            </p:nvSpPr>
            <p:spPr>
              <a:xfrm>
                <a:off x="535362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6" name="Rektangel 1235">
                <a:extLst>
                  <a:ext uri="{FF2B5EF4-FFF2-40B4-BE49-F238E27FC236}">
                    <a16:creationId xmlns:a16="http://schemas.microsoft.com/office/drawing/2014/main" id="{F11D45FA-A1BC-4D13-A8C6-28DF9CEBCD07}"/>
                  </a:ext>
                </a:extLst>
              </p:cNvPr>
              <p:cNvSpPr/>
              <p:nvPr/>
            </p:nvSpPr>
            <p:spPr>
              <a:xfrm>
                <a:off x="5234306"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37" name="Gruppe 1236">
                <a:extLst>
                  <a:ext uri="{FF2B5EF4-FFF2-40B4-BE49-F238E27FC236}">
                    <a16:creationId xmlns:a16="http://schemas.microsoft.com/office/drawing/2014/main" id="{E310BD5E-1208-4A1C-A8E0-093694389760}"/>
                  </a:ext>
                </a:extLst>
              </p:cNvPr>
              <p:cNvGrpSpPr/>
              <p:nvPr/>
            </p:nvGrpSpPr>
            <p:grpSpPr>
              <a:xfrm>
                <a:off x="5186504" y="5766771"/>
                <a:ext cx="801793" cy="53671"/>
                <a:chOff x="1209635" y="3152432"/>
                <a:chExt cx="9240230" cy="585788"/>
              </a:xfrm>
            </p:grpSpPr>
            <p:sp>
              <p:nvSpPr>
                <p:cNvPr id="1275" name="Retvinklet trekant 1274">
                  <a:extLst>
                    <a:ext uri="{FF2B5EF4-FFF2-40B4-BE49-F238E27FC236}">
                      <a16:creationId xmlns:a16="http://schemas.microsoft.com/office/drawing/2014/main" id="{24FBDA62-CECF-44BD-AA30-03EFFE3B6998}"/>
                    </a:ext>
                  </a:extLst>
                </p:cNvPr>
                <p:cNvSpPr/>
                <p:nvPr/>
              </p:nvSpPr>
              <p:spPr>
                <a:xfrm>
                  <a:off x="9572041" y="3152432"/>
                  <a:ext cx="877824" cy="585216"/>
                </a:xfrm>
                <a:prstGeom prst="rtTriangle">
                  <a:avLst/>
                </a:prstGeom>
                <a:solidFill>
                  <a:srgbClr val="93B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76" name="Rektangel 1275">
                  <a:extLst>
                    <a:ext uri="{FF2B5EF4-FFF2-40B4-BE49-F238E27FC236}">
                      <a16:creationId xmlns:a16="http://schemas.microsoft.com/office/drawing/2014/main" id="{AD4FEF11-FAF0-4E2C-9B9A-AA9B0B965BD5}"/>
                    </a:ext>
                  </a:extLst>
                </p:cNvPr>
                <p:cNvSpPr/>
                <p:nvPr/>
              </p:nvSpPr>
              <p:spPr>
                <a:xfrm>
                  <a:off x="2087459" y="3152432"/>
                  <a:ext cx="7484582" cy="585788"/>
                </a:xfrm>
                <a:prstGeom prst="rect">
                  <a:avLst/>
                </a:prstGeom>
                <a:gradFill flip="none" rotWithShape="1">
                  <a:gsLst>
                    <a:gs pos="35000">
                      <a:schemeClr val="accent4">
                        <a:lumMod val="5000"/>
                        <a:lumOff val="95000"/>
                      </a:schemeClr>
                    </a:gs>
                    <a:gs pos="0">
                      <a:srgbClr val="9CBCC0"/>
                    </a:gs>
                    <a:gs pos="55000">
                      <a:srgbClr val="7E9BA2"/>
                    </a:gs>
                    <a:gs pos="100000">
                      <a:srgbClr val="94B3B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77" name="Retvinklet trekant 1276">
                  <a:extLst>
                    <a:ext uri="{FF2B5EF4-FFF2-40B4-BE49-F238E27FC236}">
                      <a16:creationId xmlns:a16="http://schemas.microsoft.com/office/drawing/2014/main" id="{030386B6-7B28-4B71-9919-78100C74A88C}"/>
                    </a:ext>
                  </a:extLst>
                </p:cNvPr>
                <p:cNvSpPr/>
                <p:nvPr/>
              </p:nvSpPr>
              <p:spPr>
                <a:xfrm flipH="1">
                  <a:off x="1209635" y="3152432"/>
                  <a:ext cx="877824" cy="585216"/>
                </a:xfrm>
                <a:prstGeom prst="rtTriangle">
                  <a:avLst/>
                </a:prstGeom>
                <a:solidFill>
                  <a:srgbClr val="9EB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238" name="Gruppe 1237">
                <a:extLst>
                  <a:ext uri="{FF2B5EF4-FFF2-40B4-BE49-F238E27FC236}">
                    <a16:creationId xmlns:a16="http://schemas.microsoft.com/office/drawing/2014/main" id="{3B6DB2EB-1679-4E43-91ED-DB9F3DEA20FD}"/>
                  </a:ext>
                </a:extLst>
              </p:cNvPr>
              <p:cNvGrpSpPr/>
              <p:nvPr/>
            </p:nvGrpSpPr>
            <p:grpSpPr>
              <a:xfrm>
                <a:off x="5835932" y="4454540"/>
                <a:ext cx="110215" cy="202903"/>
                <a:chOff x="1758507" y="5170209"/>
                <a:chExt cx="156925" cy="285896"/>
              </a:xfrm>
            </p:grpSpPr>
            <p:sp>
              <p:nvSpPr>
                <p:cNvPr id="1272" name="Rektangel 1271">
                  <a:extLst>
                    <a:ext uri="{FF2B5EF4-FFF2-40B4-BE49-F238E27FC236}">
                      <a16:creationId xmlns:a16="http://schemas.microsoft.com/office/drawing/2014/main" id="{16294BF5-B9EF-4BCF-B75F-B134ACE1870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73" name="Lige forbindelse 1272">
                  <a:extLst>
                    <a:ext uri="{FF2B5EF4-FFF2-40B4-BE49-F238E27FC236}">
                      <a16:creationId xmlns:a16="http://schemas.microsoft.com/office/drawing/2014/main" id="{433DC924-1528-4672-9B23-8780A7351161}"/>
                    </a:ext>
                  </a:extLst>
                </p:cNvPr>
                <p:cNvCxnSpPr>
                  <a:cxnSpLocks/>
                  <a:stCxn id="1272" idx="0"/>
                  <a:endCxn id="127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74" name="Lige forbindelse 1273">
                  <a:extLst>
                    <a:ext uri="{FF2B5EF4-FFF2-40B4-BE49-F238E27FC236}">
                      <a16:creationId xmlns:a16="http://schemas.microsoft.com/office/drawing/2014/main" id="{D7617DB8-3DAE-4E26-AFFF-CA3093B43804}"/>
                    </a:ext>
                  </a:extLst>
                </p:cNvPr>
                <p:cNvCxnSpPr>
                  <a:cxnSpLocks/>
                  <a:stCxn id="1272" idx="1"/>
                  <a:endCxn id="127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239" name="Gruppe 1238">
                <a:extLst>
                  <a:ext uri="{FF2B5EF4-FFF2-40B4-BE49-F238E27FC236}">
                    <a16:creationId xmlns:a16="http://schemas.microsoft.com/office/drawing/2014/main" id="{B93FA2A0-59F2-4D4B-9549-4BE0947766CC}"/>
                  </a:ext>
                </a:extLst>
              </p:cNvPr>
              <p:cNvGrpSpPr/>
              <p:nvPr/>
            </p:nvGrpSpPr>
            <p:grpSpPr>
              <a:xfrm>
                <a:off x="5454147" y="3745047"/>
                <a:ext cx="110215" cy="202903"/>
                <a:chOff x="1758507" y="5170209"/>
                <a:chExt cx="156925" cy="285896"/>
              </a:xfrm>
            </p:grpSpPr>
            <p:sp>
              <p:nvSpPr>
                <p:cNvPr id="1269" name="Rektangel 1268">
                  <a:extLst>
                    <a:ext uri="{FF2B5EF4-FFF2-40B4-BE49-F238E27FC236}">
                      <a16:creationId xmlns:a16="http://schemas.microsoft.com/office/drawing/2014/main" id="{A0E4EF35-FACB-44F9-9F3E-43A7E2B0D66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70" name="Lige forbindelse 1269">
                  <a:extLst>
                    <a:ext uri="{FF2B5EF4-FFF2-40B4-BE49-F238E27FC236}">
                      <a16:creationId xmlns:a16="http://schemas.microsoft.com/office/drawing/2014/main" id="{7DC66DD5-D52F-45DE-82D3-4AD6E08ABA69}"/>
                    </a:ext>
                  </a:extLst>
                </p:cNvPr>
                <p:cNvCxnSpPr>
                  <a:cxnSpLocks/>
                  <a:stCxn id="1269" idx="0"/>
                  <a:endCxn id="126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71" name="Lige forbindelse 1270">
                  <a:extLst>
                    <a:ext uri="{FF2B5EF4-FFF2-40B4-BE49-F238E27FC236}">
                      <a16:creationId xmlns:a16="http://schemas.microsoft.com/office/drawing/2014/main" id="{FF0F3E42-F5F3-46EB-8F7E-16BB88C2DBCB}"/>
                    </a:ext>
                  </a:extLst>
                </p:cNvPr>
                <p:cNvCxnSpPr>
                  <a:cxnSpLocks/>
                  <a:stCxn id="1269" idx="1"/>
                  <a:endCxn id="126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240" name="Gruppe 1239">
                <a:extLst>
                  <a:ext uri="{FF2B5EF4-FFF2-40B4-BE49-F238E27FC236}">
                    <a16:creationId xmlns:a16="http://schemas.microsoft.com/office/drawing/2014/main" id="{60DD437B-83CD-43BD-B46E-12F7635E077A}"/>
                  </a:ext>
                </a:extLst>
              </p:cNvPr>
              <p:cNvGrpSpPr/>
              <p:nvPr/>
            </p:nvGrpSpPr>
            <p:grpSpPr>
              <a:xfrm>
                <a:off x="5369458" y="3940570"/>
                <a:ext cx="635558" cy="437035"/>
                <a:chOff x="6776638" y="3675567"/>
                <a:chExt cx="720000" cy="492329"/>
              </a:xfrm>
            </p:grpSpPr>
            <p:grpSp>
              <p:nvGrpSpPr>
                <p:cNvPr id="1258" name="Gruppe 1257">
                  <a:extLst>
                    <a:ext uri="{FF2B5EF4-FFF2-40B4-BE49-F238E27FC236}">
                      <a16:creationId xmlns:a16="http://schemas.microsoft.com/office/drawing/2014/main" id="{80BFA02B-ABCB-4553-A7B4-824E48D92788}"/>
                    </a:ext>
                  </a:extLst>
                </p:cNvPr>
                <p:cNvGrpSpPr/>
                <p:nvPr/>
              </p:nvGrpSpPr>
              <p:grpSpPr>
                <a:xfrm>
                  <a:off x="7053110" y="3917891"/>
                  <a:ext cx="168029" cy="213816"/>
                  <a:chOff x="4852454" y="2916519"/>
                  <a:chExt cx="278597" cy="366599"/>
                </a:xfrm>
              </p:grpSpPr>
              <p:sp>
                <p:nvSpPr>
                  <p:cNvPr id="1267" name="Rektangel 1266">
                    <a:extLst>
                      <a:ext uri="{FF2B5EF4-FFF2-40B4-BE49-F238E27FC236}">
                        <a16:creationId xmlns:a16="http://schemas.microsoft.com/office/drawing/2014/main" id="{7EB3670D-AB03-4C3D-B9A8-4B83A12B20BD}"/>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8" name="Rektangel: afrundede hjørner 1267">
                    <a:extLst>
                      <a:ext uri="{FF2B5EF4-FFF2-40B4-BE49-F238E27FC236}">
                        <a16:creationId xmlns:a16="http://schemas.microsoft.com/office/drawing/2014/main" id="{818FB5CA-9984-43AE-85D1-22E08FB19E5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59" name="Rektangel 1258">
                  <a:extLst>
                    <a:ext uri="{FF2B5EF4-FFF2-40B4-BE49-F238E27FC236}">
                      <a16:creationId xmlns:a16="http://schemas.microsoft.com/office/drawing/2014/main" id="{F5CD696C-DE64-415D-A1C6-AF5DBAA1013D}"/>
                    </a:ext>
                  </a:extLst>
                </p:cNvPr>
                <p:cNvSpPr/>
                <p:nvPr/>
              </p:nvSpPr>
              <p:spPr>
                <a:xfrm>
                  <a:off x="6776638" y="4131896"/>
                  <a:ext cx="720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0" name="Rektangel 1259">
                  <a:extLst>
                    <a:ext uri="{FF2B5EF4-FFF2-40B4-BE49-F238E27FC236}">
                      <a16:creationId xmlns:a16="http://schemas.microsoft.com/office/drawing/2014/main" id="{93239C63-5CE7-4419-B88A-32CBE479A23E}"/>
                    </a:ext>
                  </a:extLst>
                </p:cNvPr>
                <p:cNvSpPr/>
                <p:nvPr/>
              </p:nvSpPr>
              <p:spPr>
                <a:xfrm>
                  <a:off x="6848638" y="3983458"/>
                  <a:ext cx="576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1" name="Rektangel 1260">
                  <a:extLst>
                    <a:ext uri="{FF2B5EF4-FFF2-40B4-BE49-F238E27FC236}">
                      <a16:creationId xmlns:a16="http://schemas.microsoft.com/office/drawing/2014/main" id="{FAE942D7-1DE9-43B0-8546-6690E87DB195}"/>
                    </a:ext>
                  </a:extLst>
                </p:cNvPr>
                <p:cNvSpPr/>
                <p:nvPr/>
              </p:nvSpPr>
              <p:spPr>
                <a:xfrm rot="5400000">
                  <a:off x="684542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2" name="Rektangel 1261">
                  <a:extLst>
                    <a:ext uri="{FF2B5EF4-FFF2-40B4-BE49-F238E27FC236}">
                      <a16:creationId xmlns:a16="http://schemas.microsoft.com/office/drawing/2014/main" id="{FB29AFA3-0728-4C23-A1A4-26BD7571A760}"/>
                    </a:ext>
                  </a:extLst>
                </p:cNvPr>
                <p:cNvSpPr/>
                <p:nvPr/>
              </p:nvSpPr>
              <p:spPr>
                <a:xfrm rot="5400000">
                  <a:off x="6964624"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3" name="Rektangel 1262">
                  <a:extLst>
                    <a:ext uri="{FF2B5EF4-FFF2-40B4-BE49-F238E27FC236}">
                      <a16:creationId xmlns:a16="http://schemas.microsoft.com/office/drawing/2014/main" id="{DDD92164-74B7-42A1-A49C-DEE8C1CBB3A4}"/>
                    </a:ext>
                  </a:extLst>
                </p:cNvPr>
                <p:cNvSpPr/>
                <p:nvPr/>
              </p:nvSpPr>
              <p:spPr>
                <a:xfrm rot="5400000">
                  <a:off x="7083822"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4" name="Rektangel 1263">
                  <a:extLst>
                    <a:ext uri="{FF2B5EF4-FFF2-40B4-BE49-F238E27FC236}">
                      <a16:creationId xmlns:a16="http://schemas.microsoft.com/office/drawing/2014/main" id="{E61E7FF1-1835-4B0D-99A0-008906286602}"/>
                    </a:ext>
                  </a:extLst>
                </p:cNvPr>
                <p:cNvSpPr/>
                <p:nvPr/>
              </p:nvSpPr>
              <p:spPr>
                <a:xfrm rot="5400000">
                  <a:off x="7203020"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5" name="Rektangel 1264">
                  <a:extLst>
                    <a:ext uri="{FF2B5EF4-FFF2-40B4-BE49-F238E27FC236}">
                      <a16:creationId xmlns:a16="http://schemas.microsoft.com/office/drawing/2014/main" id="{B6B3CC28-C15D-440A-AA02-F313CE696E83}"/>
                    </a:ext>
                  </a:extLst>
                </p:cNvPr>
                <p:cNvSpPr/>
                <p:nvPr/>
              </p:nvSpPr>
              <p:spPr>
                <a:xfrm rot="5400000">
                  <a:off x="732221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6" name="Ellipse 1265">
                  <a:extLst>
                    <a:ext uri="{FF2B5EF4-FFF2-40B4-BE49-F238E27FC236}">
                      <a16:creationId xmlns:a16="http://schemas.microsoft.com/office/drawing/2014/main" id="{5C121428-5FD5-4E63-BB35-E78698F77E04}"/>
                    </a:ext>
                  </a:extLst>
                </p:cNvPr>
                <p:cNvSpPr>
                  <a:spLocks noChangeAspect="1"/>
                </p:cNvSpPr>
                <p:nvPr/>
              </p:nvSpPr>
              <p:spPr>
                <a:xfrm>
                  <a:off x="7064638" y="3675567"/>
                  <a:ext cx="144000" cy="144000"/>
                </a:xfrm>
                <a:prstGeom prst="ellipse">
                  <a:avLst/>
                </a:prstGeom>
                <a:solidFill>
                  <a:srgbClr val="7E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41" name="Rektangel 1240">
                <a:extLst>
                  <a:ext uri="{FF2B5EF4-FFF2-40B4-BE49-F238E27FC236}">
                    <a16:creationId xmlns:a16="http://schemas.microsoft.com/office/drawing/2014/main" id="{1A73F686-5B11-4FB5-8613-114AE40492E0}"/>
                  </a:ext>
                </a:extLst>
              </p:cNvPr>
              <p:cNvSpPr/>
              <p:nvPr/>
            </p:nvSpPr>
            <p:spPr>
              <a:xfrm>
                <a:off x="5322102" y="3640937"/>
                <a:ext cx="730086" cy="493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2" name="Rektangel 1241">
                <a:extLst>
                  <a:ext uri="{FF2B5EF4-FFF2-40B4-BE49-F238E27FC236}">
                    <a16:creationId xmlns:a16="http://schemas.microsoft.com/office/drawing/2014/main" id="{33F5D948-D8A0-4977-90BB-3290D1A63744}"/>
                  </a:ext>
                </a:extLst>
              </p:cNvPr>
              <p:cNvSpPr/>
              <p:nvPr/>
            </p:nvSpPr>
            <p:spPr>
              <a:xfrm rot="5400000">
                <a:off x="3390156" y="4887729"/>
                <a:ext cx="990660" cy="31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3" name="Ellipse 1242">
                <a:extLst>
                  <a:ext uri="{FF2B5EF4-FFF2-40B4-BE49-F238E27FC236}">
                    <a16:creationId xmlns:a16="http://schemas.microsoft.com/office/drawing/2014/main" id="{D3011426-440A-4AFD-A9F9-DC0BEF750DB2}"/>
                  </a:ext>
                </a:extLst>
              </p:cNvPr>
              <p:cNvSpPr>
                <a:spLocks noChangeAspect="1"/>
              </p:cNvSpPr>
              <p:nvPr/>
            </p:nvSpPr>
            <p:spPr>
              <a:xfrm>
                <a:off x="3855561" y="4406743"/>
                <a:ext cx="63556" cy="63914"/>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4" name="Heksagon 1243">
                <a:extLst>
                  <a:ext uri="{FF2B5EF4-FFF2-40B4-BE49-F238E27FC236}">
                    <a16:creationId xmlns:a16="http://schemas.microsoft.com/office/drawing/2014/main" id="{B1F404B4-52DB-4432-9D5B-6C268DE16C02}"/>
                  </a:ext>
                </a:extLst>
              </p:cNvPr>
              <p:cNvSpPr/>
              <p:nvPr/>
            </p:nvSpPr>
            <p:spPr>
              <a:xfrm>
                <a:off x="5362003" y="3016694"/>
                <a:ext cx="650199" cy="176914"/>
              </a:xfrm>
              <a:prstGeom prst="hexagon">
                <a:avLst>
                  <a:gd name="adj" fmla="val 108638"/>
                  <a:gd name="vf" fmla="val 115470"/>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45" name="Grafik 1244" descr="Ringelyd">
                <a:extLst>
                  <a:ext uri="{FF2B5EF4-FFF2-40B4-BE49-F238E27FC236}">
                    <a16:creationId xmlns:a16="http://schemas.microsoft.com/office/drawing/2014/main" id="{F1E17578-2890-4A63-A190-5BD7F608C8E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4302" y="2725383"/>
                <a:ext cx="476668" cy="479352"/>
              </a:xfrm>
              <a:prstGeom prst="rect">
                <a:avLst/>
              </a:prstGeom>
            </p:spPr>
          </p:pic>
          <p:sp>
            <p:nvSpPr>
              <p:cNvPr id="1246" name="Rektangel 1245">
                <a:extLst>
                  <a:ext uri="{FF2B5EF4-FFF2-40B4-BE49-F238E27FC236}">
                    <a16:creationId xmlns:a16="http://schemas.microsoft.com/office/drawing/2014/main" id="{A39946C9-92D6-48DC-8E54-B0E5C32AF7BB}"/>
                  </a:ext>
                </a:extLst>
              </p:cNvPr>
              <p:cNvSpPr/>
              <p:nvPr/>
            </p:nvSpPr>
            <p:spPr>
              <a:xfrm>
                <a:off x="5557768"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7" name="Rektangel 1246">
                <a:extLst>
                  <a:ext uri="{FF2B5EF4-FFF2-40B4-BE49-F238E27FC236}">
                    <a16:creationId xmlns:a16="http://schemas.microsoft.com/office/drawing/2014/main" id="{BE6D0FE9-1FFE-46F3-BA29-EEF2D416ADAF}"/>
                  </a:ext>
                </a:extLst>
              </p:cNvPr>
              <p:cNvSpPr/>
              <p:nvPr/>
            </p:nvSpPr>
            <p:spPr>
              <a:xfrm>
                <a:off x="5795216"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8" name="Rektangel 1247">
                <a:extLst>
                  <a:ext uri="{FF2B5EF4-FFF2-40B4-BE49-F238E27FC236}">
                    <a16:creationId xmlns:a16="http://schemas.microsoft.com/office/drawing/2014/main" id="{09EBF14E-61FE-4A73-A68C-3288BD494704}"/>
                  </a:ext>
                </a:extLst>
              </p:cNvPr>
              <p:cNvSpPr/>
              <p:nvPr/>
            </p:nvSpPr>
            <p:spPr>
              <a:xfrm>
                <a:off x="5349076"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9" name="Rektangel 1248">
                <a:extLst>
                  <a:ext uri="{FF2B5EF4-FFF2-40B4-BE49-F238E27FC236}">
                    <a16:creationId xmlns:a16="http://schemas.microsoft.com/office/drawing/2014/main" id="{A8FD71EE-2561-469B-B6D9-C9DE9F7D6889}"/>
                  </a:ext>
                </a:extLst>
              </p:cNvPr>
              <p:cNvSpPr/>
              <p:nvPr/>
            </p:nvSpPr>
            <p:spPr>
              <a:xfrm>
                <a:off x="5993353"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0" name="Rektangel: øverste hjørner afklippet 1249">
                <a:extLst>
                  <a:ext uri="{FF2B5EF4-FFF2-40B4-BE49-F238E27FC236}">
                    <a16:creationId xmlns:a16="http://schemas.microsoft.com/office/drawing/2014/main" id="{C869B3B4-F596-4908-AB1B-86FE46284A10}"/>
                  </a:ext>
                </a:extLst>
              </p:cNvPr>
              <p:cNvSpPr/>
              <p:nvPr/>
            </p:nvSpPr>
            <p:spPr>
              <a:xfrm>
                <a:off x="5380853" y="2758618"/>
                <a:ext cx="612011" cy="241366"/>
              </a:xfrm>
              <a:prstGeom prst="snip2SameRect">
                <a:avLst>
                  <a:gd name="adj1" fmla="val 50000"/>
                  <a:gd name="adj2" fmla="val 0"/>
                </a:avLst>
              </a:prstGeom>
              <a:gradFill flip="none" rotWithShape="1">
                <a:gsLst>
                  <a:gs pos="72000">
                    <a:srgbClr val="4F6D64"/>
                  </a:gs>
                  <a:gs pos="44000">
                    <a:srgbClr val="44685A"/>
                  </a:gs>
                  <a:gs pos="0">
                    <a:srgbClr val="477D6B"/>
                  </a:gs>
                  <a:gs pos="100000">
                    <a:srgbClr val="477D6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1" name="Retvinklet trekant 1250">
                <a:extLst>
                  <a:ext uri="{FF2B5EF4-FFF2-40B4-BE49-F238E27FC236}">
                    <a16:creationId xmlns:a16="http://schemas.microsoft.com/office/drawing/2014/main" id="{18C476BA-CC97-4B85-92CD-28B12FBE197F}"/>
                  </a:ext>
                </a:extLst>
              </p:cNvPr>
              <p:cNvSpPr/>
              <p:nvPr/>
            </p:nvSpPr>
            <p:spPr>
              <a:xfrm>
                <a:off x="5991756"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52" name="Retvinklet trekant 1251">
                <a:extLst>
                  <a:ext uri="{FF2B5EF4-FFF2-40B4-BE49-F238E27FC236}">
                    <a16:creationId xmlns:a16="http://schemas.microsoft.com/office/drawing/2014/main" id="{6F1785C9-AF40-4038-A9C4-B456886AA063}"/>
                  </a:ext>
                </a:extLst>
              </p:cNvPr>
              <p:cNvSpPr/>
              <p:nvPr/>
            </p:nvSpPr>
            <p:spPr>
              <a:xfrm flipH="1">
                <a:off x="5189225"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53" name="Ellipse 1252">
                <a:extLst>
                  <a:ext uri="{FF2B5EF4-FFF2-40B4-BE49-F238E27FC236}">
                    <a16:creationId xmlns:a16="http://schemas.microsoft.com/office/drawing/2014/main" id="{D18F1C51-F062-461A-9EAD-8CF9F049AD79}"/>
                  </a:ext>
                </a:extLst>
              </p:cNvPr>
              <p:cNvSpPr>
                <a:spLocks noChangeAspect="1"/>
              </p:cNvSpPr>
              <p:nvPr/>
            </p:nvSpPr>
            <p:spPr>
              <a:xfrm>
                <a:off x="5623681" y="2111604"/>
                <a:ext cx="127112" cy="127827"/>
              </a:xfrm>
              <a:prstGeom prst="ellipse">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4" name="Rektangel 1253">
                <a:extLst>
                  <a:ext uri="{FF2B5EF4-FFF2-40B4-BE49-F238E27FC236}">
                    <a16:creationId xmlns:a16="http://schemas.microsoft.com/office/drawing/2014/main" id="{92632D5D-7C62-4301-93D9-6397E26004BC}"/>
                  </a:ext>
                </a:extLst>
              </p:cNvPr>
              <p:cNvSpPr/>
              <p:nvPr/>
            </p:nvSpPr>
            <p:spPr>
              <a:xfrm>
                <a:off x="3904932" y="4474627"/>
                <a:ext cx="338992" cy="152357"/>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5" name="Rektangel 1254">
                <a:extLst>
                  <a:ext uri="{FF2B5EF4-FFF2-40B4-BE49-F238E27FC236}">
                    <a16:creationId xmlns:a16="http://schemas.microsoft.com/office/drawing/2014/main" id="{F509612B-72A1-46F4-B9CA-E89542F3F65A}"/>
                  </a:ext>
                </a:extLst>
              </p:cNvPr>
              <p:cNvSpPr/>
              <p:nvPr/>
            </p:nvSpPr>
            <p:spPr>
              <a:xfrm rot="5400000">
                <a:off x="4053167" y="4381988"/>
                <a:ext cx="31957" cy="34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6" name="Rektangel 1255">
                <a:extLst>
                  <a:ext uri="{FF2B5EF4-FFF2-40B4-BE49-F238E27FC236}">
                    <a16:creationId xmlns:a16="http://schemas.microsoft.com/office/drawing/2014/main" id="{76BCDD11-88DA-487D-912E-EAD43529E3E9}"/>
                  </a:ext>
                </a:extLst>
              </p:cNvPr>
              <p:cNvSpPr/>
              <p:nvPr/>
            </p:nvSpPr>
            <p:spPr>
              <a:xfrm>
                <a:off x="4012749" y="4474211"/>
                <a:ext cx="31778" cy="152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7" name="Rektangel 1256">
                <a:extLst>
                  <a:ext uri="{FF2B5EF4-FFF2-40B4-BE49-F238E27FC236}">
                    <a16:creationId xmlns:a16="http://schemas.microsoft.com/office/drawing/2014/main" id="{5C9963CB-A6C9-43F0-8FF7-B5C462937789}"/>
                  </a:ext>
                </a:extLst>
              </p:cNvPr>
              <p:cNvSpPr/>
              <p:nvPr/>
            </p:nvSpPr>
            <p:spPr>
              <a:xfrm>
                <a:off x="5503083" y="2715628"/>
                <a:ext cx="367200" cy="36000"/>
              </a:xfrm>
              <a:prstGeom prst="rect">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995" name="Rektangel 994">
              <a:extLst>
                <a:ext uri="{FF2B5EF4-FFF2-40B4-BE49-F238E27FC236}">
                  <a16:creationId xmlns:a16="http://schemas.microsoft.com/office/drawing/2014/main" id="{442C835A-195F-46AA-B734-69ED8AB9DF97}"/>
                </a:ext>
              </a:extLst>
            </p:cNvPr>
            <p:cNvSpPr/>
            <p:nvPr/>
          </p:nvSpPr>
          <p:spPr>
            <a:xfrm>
              <a:off x="7845719" y="5157787"/>
              <a:ext cx="1328346" cy="661057"/>
            </a:xfrm>
            <a:prstGeom prst="rect">
              <a:avLst/>
            </a:prstGeom>
            <a:gradFill flip="none" rotWithShape="1">
              <a:gsLst>
                <a:gs pos="0">
                  <a:srgbClr val="514839"/>
                </a:gs>
                <a:gs pos="48000">
                  <a:srgbClr val="514839"/>
                </a:gs>
                <a:gs pos="23000">
                  <a:srgbClr val="4A4438"/>
                </a:gs>
                <a:gs pos="73000">
                  <a:srgbClr val="4A4438"/>
                </a:gs>
                <a:gs pos="100000">
                  <a:srgbClr val="51483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6" name="Rektangel 995">
              <a:extLst>
                <a:ext uri="{FF2B5EF4-FFF2-40B4-BE49-F238E27FC236}">
                  <a16:creationId xmlns:a16="http://schemas.microsoft.com/office/drawing/2014/main" id="{533436B0-BF03-4915-86E7-47764EA4D0EC}"/>
                </a:ext>
              </a:extLst>
            </p:cNvPr>
            <p:cNvSpPr/>
            <p:nvPr/>
          </p:nvSpPr>
          <p:spPr>
            <a:xfrm>
              <a:off x="803956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7" name="Rektangel 996">
              <a:extLst>
                <a:ext uri="{FF2B5EF4-FFF2-40B4-BE49-F238E27FC236}">
                  <a16:creationId xmlns:a16="http://schemas.microsoft.com/office/drawing/2014/main" id="{6990CBF5-70EF-43CB-95A2-57CD7A5DBCD6}"/>
                </a:ext>
              </a:extLst>
            </p:cNvPr>
            <p:cNvSpPr/>
            <p:nvPr/>
          </p:nvSpPr>
          <p:spPr>
            <a:xfrm>
              <a:off x="812934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8" name="Rektangel 997">
              <a:extLst>
                <a:ext uri="{FF2B5EF4-FFF2-40B4-BE49-F238E27FC236}">
                  <a16:creationId xmlns:a16="http://schemas.microsoft.com/office/drawing/2014/main" id="{D7BA9E0E-92BD-452E-9A24-110D30D86F8D}"/>
                </a:ext>
              </a:extLst>
            </p:cNvPr>
            <p:cNvSpPr/>
            <p:nvPr/>
          </p:nvSpPr>
          <p:spPr>
            <a:xfrm>
              <a:off x="822581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9" name="Rektangel 998">
              <a:extLst>
                <a:ext uri="{FF2B5EF4-FFF2-40B4-BE49-F238E27FC236}">
                  <a16:creationId xmlns:a16="http://schemas.microsoft.com/office/drawing/2014/main" id="{95DD8EE6-F224-473A-84DA-6B3499E04695}"/>
                </a:ext>
              </a:extLst>
            </p:cNvPr>
            <p:cNvSpPr/>
            <p:nvPr/>
          </p:nvSpPr>
          <p:spPr>
            <a:xfrm>
              <a:off x="832550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0" name="Rektangel 999">
              <a:extLst>
                <a:ext uri="{FF2B5EF4-FFF2-40B4-BE49-F238E27FC236}">
                  <a16:creationId xmlns:a16="http://schemas.microsoft.com/office/drawing/2014/main" id="{409D68E2-1A80-4202-AD67-4F253A7E6A7C}"/>
                </a:ext>
              </a:extLst>
            </p:cNvPr>
            <p:cNvSpPr/>
            <p:nvPr/>
          </p:nvSpPr>
          <p:spPr>
            <a:xfrm>
              <a:off x="841528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1" name="Rektangel 1000">
              <a:extLst>
                <a:ext uri="{FF2B5EF4-FFF2-40B4-BE49-F238E27FC236}">
                  <a16:creationId xmlns:a16="http://schemas.microsoft.com/office/drawing/2014/main" id="{999F52B1-AD4C-480E-9318-3EABEE4C490C}"/>
                </a:ext>
              </a:extLst>
            </p:cNvPr>
            <p:cNvSpPr/>
            <p:nvPr/>
          </p:nvSpPr>
          <p:spPr>
            <a:xfrm>
              <a:off x="851175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2" name="Rektangel 1001">
              <a:extLst>
                <a:ext uri="{FF2B5EF4-FFF2-40B4-BE49-F238E27FC236}">
                  <a16:creationId xmlns:a16="http://schemas.microsoft.com/office/drawing/2014/main" id="{7F6F4BD5-AA31-4115-B37E-52A6A45B50EA}"/>
                </a:ext>
              </a:extLst>
            </p:cNvPr>
            <p:cNvSpPr/>
            <p:nvPr/>
          </p:nvSpPr>
          <p:spPr>
            <a:xfrm>
              <a:off x="860823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3" name="Rektangel 1002">
              <a:extLst>
                <a:ext uri="{FF2B5EF4-FFF2-40B4-BE49-F238E27FC236}">
                  <a16:creationId xmlns:a16="http://schemas.microsoft.com/office/drawing/2014/main" id="{E8B98FAA-4289-4DDB-A720-9AB3DD9817F1}"/>
                </a:ext>
              </a:extLst>
            </p:cNvPr>
            <p:cNvSpPr/>
            <p:nvPr/>
          </p:nvSpPr>
          <p:spPr>
            <a:xfrm>
              <a:off x="869801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4" name="Rektangel 1003">
              <a:extLst>
                <a:ext uri="{FF2B5EF4-FFF2-40B4-BE49-F238E27FC236}">
                  <a16:creationId xmlns:a16="http://schemas.microsoft.com/office/drawing/2014/main" id="{17218B4B-59F9-48EB-8680-EBB1AFCD6B27}"/>
                </a:ext>
              </a:extLst>
            </p:cNvPr>
            <p:cNvSpPr/>
            <p:nvPr/>
          </p:nvSpPr>
          <p:spPr>
            <a:xfrm>
              <a:off x="879448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5" name="Rektangel 1004">
              <a:extLst>
                <a:ext uri="{FF2B5EF4-FFF2-40B4-BE49-F238E27FC236}">
                  <a16:creationId xmlns:a16="http://schemas.microsoft.com/office/drawing/2014/main" id="{FA181756-EB3B-48E1-B6CA-DA1DBE237C80}"/>
                </a:ext>
              </a:extLst>
            </p:cNvPr>
            <p:cNvSpPr/>
            <p:nvPr/>
          </p:nvSpPr>
          <p:spPr>
            <a:xfrm>
              <a:off x="8891789"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6" name="Rektangel 1005">
              <a:extLst>
                <a:ext uri="{FF2B5EF4-FFF2-40B4-BE49-F238E27FC236}">
                  <a16:creationId xmlns:a16="http://schemas.microsoft.com/office/drawing/2014/main" id="{908159B4-7546-483B-A855-5AF705ED69F4}"/>
                </a:ext>
              </a:extLst>
            </p:cNvPr>
            <p:cNvSpPr/>
            <p:nvPr/>
          </p:nvSpPr>
          <p:spPr>
            <a:xfrm>
              <a:off x="898395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7" name="Rektangel 1006">
              <a:extLst>
                <a:ext uri="{FF2B5EF4-FFF2-40B4-BE49-F238E27FC236}">
                  <a16:creationId xmlns:a16="http://schemas.microsoft.com/office/drawing/2014/main" id="{AF319834-A684-4002-8BBF-4B7A6B037A3F}"/>
                </a:ext>
              </a:extLst>
            </p:cNvPr>
            <p:cNvSpPr/>
            <p:nvPr/>
          </p:nvSpPr>
          <p:spPr>
            <a:xfrm>
              <a:off x="908042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8" name="Rektangel 1007">
              <a:extLst>
                <a:ext uri="{FF2B5EF4-FFF2-40B4-BE49-F238E27FC236}">
                  <a16:creationId xmlns:a16="http://schemas.microsoft.com/office/drawing/2014/main" id="{97F9ADFF-AEBA-4CC5-B8AB-A68AC1E0D06E}"/>
                </a:ext>
              </a:extLst>
            </p:cNvPr>
            <p:cNvSpPr/>
            <p:nvPr/>
          </p:nvSpPr>
          <p:spPr>
            <a:xfrm>
              <a:off x="7932997" y="5895057"/>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9" name="Rektangel 1008">
              <a:extLst>
                <a:ext uri="{FF2B5EF4-FFF2-40B4-BE49-F238E27FC236}">
                  <a16:creationId xmlns:a16="http://schemas.microsoft.com/office/drawing/2014/main" id="{DFCFEF7B-9993-4742-B13C-6DA9A15E0023}"/>
                </a:ext>
              </a:extLst>
            </p:cNvPr>
            <p:cNvSpPr/>
            <p:nvPr/>
          </p:nvSpPr>
          <p:spPr>
            <a:xfrm>
              <a:off x="7932997" y="5928396"/>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0" name="Rektangel 1009">
              <a:extLst>
                <a:ext uri="{FF2B5EF4-FFF2-40B4-BE49-F238E27FC236}">
                  <a16:creationId xmlns:a16="http://schemas.microsoft.com/office/drawing/2014/main" id="{E256F186-63BA-4B39-B106-DAF54C55697D}"/>
                </a:ext>
              </a:extLst>
            </p:cNvPr>
            <p:cNvSpPr/>
            <p:nvPr/>
          </p:nvSpPr>
          <p:spPr>
            <a:xfrm>
              <a:off x="7932997" y="5961737"/>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1" name="Rektangel 1010">
              <a:extLst>
                <a:ext uri="{FF2B5EF4-FFF2-40B4-BE49-F238E27FC236}">
                  <a16:creationId xmlns:a16="http://schemas.microsoft.com/office/drawing/2014/main" id="{B8B8DAB3-B327-48DF-BE72-F3277E5F774F}"/>
                </a:ext>
              </a:extLst>
            </p:cNvPr>
            <p:cNvSpPr/>
            <p:nvPr/>
          </p:nvSpPr>
          <p:spPr>
            <a:xfrm>
              <a:off x="7932997" y="5861718"/>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2" name="Rektangel 1011">
              <a:extLst>
                <a:ext uri="{FF2B5EF4-FFF2-40B4-BE49-F238E27FC236}">
                  <a16:creationId xmlns:a16="http://schemas.microsoft.com/office/drawing/2014/main" id="{460824E6-CBC0-4021-908C-EDBBDD4F30C9}"/>
                </a:ext>
              </a:extLst>
            </p:cNvPr>
            <p:cNvSpPr/>
            <p:nvPr/>
          </p:nvSpPr>
          <p:spPr>
            <a:xfrm>
              <a:off x="7932997" y="5828379"/>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3" name="Rektangel 1012">
              <a:extLst>
                <a:ext uri="{FF2B5EF4-FFF2-40B4-BE49-F238E27FC236}">
                  <a16:creationId xmlns:a16="http://schemas.microsoft.com/office/drawing/2014/main" id="{7DBA9608-7EF3-4C5B-AB30-DCD742CD4F41}"/>
                </a:ext>
              </a:extLst>
            </p:cNvPr>
            <p:cNvSpPr/>
            <p:nvPr/>
          </p:nvSpPr>
          <p:spPr>
            <a:xfrm>
              <a:off x="7845719" y="5545424"/>
              <a:ext cx="1328346"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4" name="Rektangel 1013">
              <a:extLst>
                <a:ext uri="{FF2B5EF4-FFF2-40B4-BE49-F238E27FC236}">
                  <a16:creationId xmlns:a16="http://schemas.microsoft.com/office/drawing/2014/main" id="{C3B96885-08A6-4638-A151-FE273D53F281}"/>
                </a:ext>
              </a:extLst>
            </p:cNvPr>
            <p:cNvSpPr/>
            <p:nvPr/>
          </p:nvSpPr>
          <p:spPr>
            <a:xfrm>
              <a:off x="7845719" y="5236866"/>
              <a:ext cx="656057"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5" name="Rektangel 1014">
              <a:extLst>
                <a:ext uri="{FF2B5EF4-FFF2-40B4-BE49-F238E27FC236}">
                  <a16:creationId xmlns:a16="http://schemas.microsoft.com/office/drawing/2014/main" id="{7737D1E5-8064-4818-A411-46FC7DC71BF9}"/>
                </a:ext>
              </a:extLst>
            </p:cNvPr>
            <p:cNvSpPr/>
            <p:nvPr/>
          </p:nvSpPr>
          <p:spPr>
            <a:xfrm>
              <a:off x="8284549" y="5404664"/>
              <a:ext cx="889516"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6" name="Rektangel 1015">
              <a:extLst>
                <a:ext uri="{FF2B5EF4-FFF2-40B4-BE49-F238E27FC236}">
                  <a16:creationId xmlns:a16="http://schemas.microsoft.com/office/drawing/2014/main" id="{4BF97E51-AEEF-4F1E-94EB-602A02F0C283}"/>
                </a:ext>
              </a:extLst>
            </p:cNvPr>
            <p:cNvSpPr/>
            <p:nvPr/>
          </p:nvSpPr>
          <p:spPr>
            <a:xfrm>
              <a:off x="8415280" y="5490566"/>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7" name="Rektangel 1016">
              <a:extLst>
                <a:ext uri="{FF2B5EF4-FFF2-40B4-BE49-F238E27FC236}">
                  <a16:creationId xmlns:a16="http://schemas.microsoft.com/office/drawing/2014/main" id="{0C3FDE39-4A08-4DF3-A223-3FEB1652658B}"/>
                </a:ext>
              </a:extLst>
            </p:cNvPr>
            <p:cNvSpPr/>
            <p:nvPr/>
          </p:nvSpPr>
          <p:spPr>
            <a:xfrm>
              <a:off x="8511755" y="5490566"/>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8" name="Rektangel 1017">
              <a:extLst>
                <a:ext uri="{FF2B5EF4-FFF2-40B4-BE49-F238E27FC236}">
                  <a16:creationId xmlns:a16="http://schemas.microsoft.com/office/drawing/2014/main" id="{FDA7A587-279B-4E5F-92DF-B79D82308FD4}"/>
                </a:ext>
              </a:extLst>
            </p:cNvPr>
            <p:cNvSpPr/>
            <p:nvPr/>
          </p:nvSpPr>
          <p:spPr>
            <a:xfrm>
              <a:off x="8891789" y="5348230"/>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9" name="Rektangel 1018">
              <a:extLst>
                <a:ext uri="{FF2B5EF4-FFF2-40B4-BE49-F238E27FC236}">
                  <a16:creationId xmlns:a16="http://schemas.microsoft.com/office/drawing/2014/main" id="{462F544B-AA9A-4C32-B0E5-6E11D6BD1418}"/>
                </a:ext>
              </a:extLst>
            </p:cNvPr>
            <p:cNvSpPr/>
            <p:nvPr/>
          </p:nvSpPr>
          <p:spPr>
            <a:xfrm>
              <a:off x="8983950" y="5348230"/>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0" name="Rektangel 1019">
              <a:extLst>
                <a:ext uri="{FF2B5EF4-FFF2-40B4-BE49-F238E27FC236}">
                  <a16:creationId xmlns:a16="http://schemas.microsoft.com/office/drawing/2014/main" id="{34FF0B41-34D2-4AA8-A013-07699AE887A1}"/>
                </a:ext>
              </a:extLst>
            </p:cNvPr>
            <p:cNvSpPr/>
            <p:nvPr/>
          </p:nvSpPr>
          <p:spPr>
            <a:xfrm>
              <a:off x="8039560" y="5351268"/>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1" name="Rektangel 1020">
              <a:extLst>
                <a:ext uri="{FF2B5EF4-FFF2-40B4-BE49-F238E27FC236}">
                  <a16:creationId xmlns:a16="http://schemas.microsoft.com/office/drawing/2014/main" id="{903CD876-D2CB-4634-9EB0-EB335FE9A324}"/>
                </a:ext>
              </a:extLst>
            </p:cNvPr>
            <p:cNvSpPr/>
            <p:nvPr/>
          </p:nvSpPr>
          <p:spPr>
            <a:xfrm>
              <a:off x="8129340" y="5351268"/>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22" name="Gruppe 1021">
              <a:extLst>
                <a:ext uri="{FF2B5EF4-FFF2-40B4-BE49-F238E27FC236}">
                  <a16:creationId xmlns:a16="http://schemas.microsoft.com/office/drawing/2014/main" id="{20CCCACE-09F5-4295-8034-1CBA89CC85A1}"/>
                </a:ext>
              </a:extLst>
            </p:cNvPr>
            <p:cNvGrpSpPr/>
            <p:nvPr/>
          </p:nvGrpSpPr>
          <p:grpSpPr>
            <a:xfrm>
              <a:off x="8415138" y="4431088"/>
              <a:ext cx="1328346" cy="414964"/>
              <a:chOff x="5874427" y="4317588"/>
              <a:chExt cx="3434871" cy="246494"/>
            </a:xfrm>
          </p:grpSpPr>
          <p:sp>
            <p:nvSpPr>
              <p:cNvPr id="1105" name="Retvinklet trekant 1104">
                <a:extLst>
                  <a:ext uri="{FF2B5EF4-FFF2-40B4-BE49-F238E27FC236}">
                    <a16:creationId xmlns:a16="http://schemas.microsoft.com/office/drawing/2014/main" id="{655D5BFA-0489-403B-9E7C-2663D1463EEE}"/>
                  </a:ext>
                </a:extLst>
              </p:cNvPr>
              <p:cNvSpPr/>
              <p:nvPr/>
            </p:nvSpPr>
            <p:spPr>
              <a:xfrm>
                <a:off x="8982984" y="4317588"/>
                <a:ext cx="326314" cy="246253"/>
              </a:xfrm>
              <a:prstGeom prst="rtTriangle">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6" name="Rektangel 1105">
                <a:extLst>
                  <a:ext uri="{FF2B5EF4-FFF2-40B4-BE49-F238E27FC236}">
                    <a16:creationId xmlns:a16="http://schemas.microsoft.com/office/drawing/2014/main" id="{11DD5CA6-A414-409E-81A3-A7BE7D87A70B}"/>
                  </a:ext>
                </a:extLst>
              </p:cNvPr>
              <p:cNvSpPr/>
              <p:nvPr/>
            </p:nvSpPr>
            <p:spPr>
              <a:xfrm>
                <a:off x="6200741" y="4317588"/>
                <a:ext cx="2782244" cy="246494"/>
              </a:xfrm>
              <a:prstGeom prst="rect">
                <a:avLst/>
              </a:prstGeom>
              <a:gradFill flip="none" rotWithShape="1">
                <a:gsLst>
                  <a:gs pos="0">
                    <a:srgbClr val="635955"/>
                  </a:gs>
                  <a:gs pos="24000">
                    <a:srgbClr val="5A514E"/>
                  </a:gs>
                  <a:gs pos="53000">
                    <a:srgbClr val="635955"/>
                  </a:gs>
                  <a:gs pos="76000">
                    <a:srgbClr val="5A514E"/>
                  </a:gs>
                  <a:gs pos="100000">
                    <a:srgbClr val="63595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7" name="Retvinklet trekant 1106">
                <a:extLst>
                  <a:ext uri="{FF2B5EF4-FFF2-40B4-BE49-F238E27FC236}">
                    <a16:creationId xmlns:a16="http://schemas.microsoft.com/office/drawing/2014/main" id="{C2A836B1-94D6-4FA0-9720-592A0C7EDB3E}"/>
                  </a:ext>
                </a:extLst>
              </p:cNvPr>
              <p:cNvSpPr/>
              <p:nvPr/>
            </p:nvSpPr>
            <p:spPr>
              <a:xfrm flipH="1">
                <a:off x="5874427" y="4317588"/>
                <a:ext cx="326314" cy="246253"/>
              </a:xfrm>
              <a:prstGeom prst="rtTriangle">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3" name="Gruppe 1022">
              <a:extLst>
                <a:ext uri="{FF2B5EF4-FFF2-40B4-BE49-F238E27FC236}">
                  <a16:creationId xmlns:a16="http://schemas.microsoft.com/office/drawing/2014/main" id="{44E1D913-C30C-4860-9107-555C0EF18F01}"/>
                </a:ext>
              </a:extLst>
            </p:cNvPr>
            <p:cNvGrpSpPr/>
            <p:nvPr/>
          </p:nvGrpSpPr>
          <p:grpSpPr>
            <a:xfrm>
              <a:off x="8576952" y="4242872"/>
              <a:ext cx="126000" cy="367461"/>
              <a:chOff x="6636067" y="4242872"/>
              <a:chExt cx="126000" cy="367461"/>
            </a:xfrm>
          </p:grpSpPr>
          <p:sp>
            <p:nvSpPr>
              <p:cNvPr id="1103" name="Rektangel 1102">
                <a:extLst>
                  <a:ext uri="{FF2B5EF4-FFF2-40B4-BE49-F238E27FC236}">
                    <a16:creationId xmlns:a16="http://schemas.microsoft.com/office/drawing/2014/main" id="{143909C1-8CD4-4EC5-86F0-E48BEBCFCCFF}"/>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4" name="Rektangel 1103">
                <a:extLst>
                  <a:ext uri="{FF2B5EF4-FFF2-40B4-BE49-F238E27FC236}">
                    <a16:creationId xmlns:a16="http://schemas.microsoft.com/office/drawing/2014/main" id="{CEE2B428-0AAF-4848-82F8-8DC059EEFFE2}"/>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4" name="Gruppe 1023">
              <a:extLst>
                <a:ext uri="{FF2B5EF4-FFF2-40B4-BE49-F238E27FC236}">
                  <a16:creationId xmlns:a16="http://schemas.microsoft.com/office/drawing/2014/main" id="{1CD8910C-30CA-4EC4-A31B-B504C2577F59}"/>
                </a:ext>
              </a:extLst>
            </p:cNvPr>
            <p:cNvGrpSpPr/>
            <p:nvPr/>
          </p:nvGrpSpPr>
          <p:grpSpPr>
            <a:xfrm>
              <a:off x="8784506" y="4242872"/>
              <a:ext cx="126000" cy="367461"/>
              <a:chOff x="6636067" y="4242872"/>
              <a:chExt cx="126000" cy="367461"/>
            </a:xfrm>
          </p:grpSpPr>
          <p:sp>
            <p:nvSpPr>
              <p:cNvPr id="1101" name="Rektangel 1100">
                <a:extLst>
                  <a:ext uri="{FF2B5EF4-FFF2-40B4-BE49-F238E27FC236}">
                    <a16:creationId xmlns:a16="http://schemas.microsoft.com/office/drawing/2014/main" id="{AB350F41-061C-4E33-AD8B-6B7BA3584420}"/>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2" name="Rektangel 1101">
                <a:extLst>
                  <a:ext uri="{FF2B5EF4-FFF2-40B4-BE49-F238E27FC236}">
                    <a16:creationId xmlns:a16="http://schemas.microsoft.com/office/drawing/2014/main" id="{51072410-3ED2-4EB6-8FCB-F36CFCCE961B}"/>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5" name="Gruppe 1024">
              <a:extLst>
                <a:ext uri="{FF2B5EF4-FFF2-40B4-BE49-F238E27FC236}">
                  <a16:creationId xmlns:a16="http://schemas.microsoft.com/office/drawing/2014/main" id="{7FEA82F7-338B-4DD0-B331-8A100B5CB250}"/>
                </a:ext>
              </a:extLst>
            </p:cNvPr>
            <p:cNvGrpSpPr/>
            <p:nvPr/>
          </p:nvGrpSpPr>
          <p:grpSpPr>
            <a:xfrm>
              <a:off x="9396387" y="4242872"/>
              <a:ext cx="126000" cy="367461"/>
              <a:chOff x="6636067" y="4242872"/>
              <a:chExt cx="126000" cy="367461"/>
            </a:xfrm>
          </p:grpSpPr>
          <p:sp>
            <p:nvSpPr>
              <p:cNvPr id="1099" name="Rektangel 1098">
                <a:extLst>
                  <a:ext uri="{FF2B5EF4-FFF2-40B4-BE49-F238E27FC236}">
                    <a16:creationId xmlns:a16="http://schemas.microsoft.com/office/drawing/2014/main" id="{BB50C4CD-EA75-43CF-BA94-DC4C112A224A}"/>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0" name="Rektangel 1099">
                <a:extLst>
                  <a:ext uri="{FF2B5EF4-FFF2-40B4-BE49-F238E27FC236}">
                    <a16:creationId xmlns:a16="http://schemas.microsoft.com/office/drawing/2014/main" id="{99579228-50B5-48D3-BFD1-D606B9855F59}"/>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26" name="Ligebenet trekant 1025">
              <a:extLst>
                <a:ext uri="{FF2B5EF4-FFF2-40B4-BE49-F238E27FC236}">
                  <a16:creationId xmlns:a16="http://schemas.microsoft.com/office/drawing/2014/main" id="{C7247CC5-FBF9-43C5-B64B-F134DA2F68D2}"/>
                </a:ext>
              </a:extLst>
            </p:cNvPr>
            <p:cNvSpPr/>
            <p:nvPr/>
          </p:nvSpPr>
          <p:spPr>
            <a:xfrm>
              <a:off x="9096120" y="4704730"/>
              <a:ext cx="456895" cy="141161"/>
            </a:xfrm>
            <a:prstGeom prst="triangle">
              <a:avLst/>
            </a:prstGeom>
            <a:solidFill>
              <a:srgbClr val="63595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27" name="Gruppe 1026">
              <a:extLst>
                <a:ext uri="{FF2B5EF4-FFF2-40B4-BE49-F238E27FC236}">
                  <a16:creationId xmlns:a16="http://schemas.microsoft.com/office/drawing/2014/main" id="{C64B6920-3ED7-436A-9146-C54DF00C983B}"/>
                </a:ext>
              </a:extLst>
            </p:cNvPr>
            <p:cNvGrpSpPr/>
            <p:nvPr/>
          </p:nvGrpSpPr>
          <p:grpSpPr>
            <a:xfrm>
              <a:off x="8564003" y="4667771"/>
              <a:ext cx="176276" cy="117962"/>
              <a:chOff x="5988619" y="4669003"/>
              <a:chExt cx="176276" cy="153689"/>
            </a:xfrm>
          </p:grpSpPr>
          <p:sp>
            <p:nvSpPr>
              <p:cNvPr id="1097" name="Rektangel 1096">
                <a:extLst>
                  <a:ext uri="{FF2B5EF4-FFF2-40B4-BE49-F238E27FC236}">
                    <a16:creationId xmlns:a16="http://schemas.microsoft.com/office/drawing/2014/main" id="{E767739D-66D5-444F-81EF-03AB2915339F}"/>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8" name="Rektangel 1097">
                <a:extLst>
                  <a:ext uri="{FF2B5EF4-FFF2-40B4-BE49-F238E27FC236}">
                    <a16:creationId xmlns:a16="http://schemas.microsoft.com/office/drawing/2014/main" id="{8425397B-EF6C-42FD-82CB-6CAE28788645}"/>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8" name="Gruppe 1027">
              <a:extLst>
                <a:ext uri="{FF2B5EF4-FFF2-40B4-BE49-F238E27FC236}">
                  <a16:creationId xmlns:a16="http://schemas.microsoft.com/office/drawing/2014/main" id="{55111938-BA6E-492B-85AC-C22332F54A0B}"/>
                </a:ext>
              </a:extLst>
            </p:cNvPr>
            <p:cNvGrpSpPr/>
            <p:nvPr/>
          </p:nvGrpSpPr>
          <p:grpSpPr>
            <a:xfrm>
              <a:off x="8833372" y="4667771"/>
              <a:ext cx="176276" cy="117962"/>
              <a:chOff x="5988619" y="4669003"/>
              <a:chExt cx="176276" cy="153689"/>
            </a:xfrm>
          </p:grpSpPr>
          <p:sp>
            <p:nvSpPr>
              <p:cNvPr id="1095" name="Rektangel 1094">
                <a:extLst>
                  <a:ext uri="{FF2B5EF4-FFF2-40B4-BE49-F238E27FC236}">
                    <a16:creationId xmlns:a16="http://schemas.microsoft.com/office/drawing/2014/main" id="{B0A26381-9522-4D37-B2E2-9034812358DD}"/>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6" name="Rektangel 1095">
                <a:extLst>
                  <a:ext uri="{FF2B5EF4-FFF2-40B4-BE49-F238E27FC236}">
                    <a16:creationId xmlns:a16="http://schemas.microsoft.com/office/drawing/2014/main" id="{6A57ECDC-0CD9-4588-8469-F89222D05791}"/>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9" name="Gruppe 1028">
              <a:extLst>
                <a:ext uri="{FF2B5EF4-FFF2-40B4-BE49-F238E27FC236}">
                  <a16:creationId xmlns:a16="http://schemas.microsoft.com/office/drawing/2014/main" id="{A2140249-47AE-4C33-9850-90D4C82C5188}"/>
                </a:ext>
              </a:extLst>
            </p:cNvPr>
            <p:cNvGrpSpPr/>
            <p:nvPr/>
          </p:nvGrpSpPr>
          <p:grpSpPr>
            <a:xfrm>
              <a:off x="8561895" y="4863108"/>
              <a:ext cx="177208" cy="214134"/>
              <a:chOff x="6090483" y="4742613"/>
              <a:chExt cx="177208" cy="214134"/>
            </a:xfrm>
          </p:grpSpPr>
          <p:sp>
            <p:nvSpPr>
              <p:cNvPr id="1091" name="Rektangel: afrundede hjørner 1090">
                <a:extLst>
                  <a:ext uri="{FF2B5EF4-FFF2-40B4-BE49-F238E27FC236}">
                    <a16:creationId xmlns:a16="http://schemas.microsoft.com/office/drawing/2014/main" id="{DA18D172-839A-48A1-8358-4FABFCF953C1}"/>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92" name="Gruppe 1091">
                <a:extLst>
                  <a:ext uri="{FF2B5EF4-FFF2-40B4-BE49-F238E27FC236}">
                    <a16:creationId xmlns:a16="http://schemas.microsoft.com/office/drawing/2014/main" id="{EA460C19-E11D-498C-BC24-CAD7463101A4}"/>
                  </a:ext>
                </a:extLst>
              </p:cNvPr>
              <p:cNvGrpSpPr/>
              <p:nvPr/>
            </p:nvGrpSpPr>
            <p:grpSpPr>
              <a:xfrm>
                <a:off x="6090483" y="4838785"/>
                <a:ext cx="176276" cy="117962"/>
                <a:chOff x="5988619" y="4669003"/>
                <a:chExt cx="176276" cy="153689"/>
              </a:xfrm>
            </p:grpSpPr>
            <p:sp>
              <p:nvSpPr>
                <p:cNvPr id="1093" name="Rektangel 1092">
                  <a:extLst>
                    <a:ext uri="{FF2B5EF4-FFF2-40B4-BE49-F238E27FC236}">
                      <a16:creationId xmlns:a16="http://schemas.microsoft.com/office/drawing/2014/main" id="{ABAEE094-58E5-46C4-8D72-31BE8C5457C6}"/>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4" name="Rektangel 1093">
                  <a:extLst>
                    <a:ext uri="{FF2B5EF4-FFF2-40B4-BE49-F238E27FC236}">
                      <a16:creationId xmlns:a16="http://schemas.microsoft.com/office/drawing/2014/main" id="{99F3F7D8-CA17-4DCA-962E-11F096BC124A}"/>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0" name="Gruppe 1029">
              <a:extLst>
                <a:ext uri="{FF2B5EF4-FFF2-40B4-BE49-F238E27FC236}">
                  <a16:creationId xmlns:a16="http://schemas.microsoft.com/office/drawing/2014/main" id="{6DD7BB86-DF92-4DEA-A294-CA87BA1F2716}"/>
                </a:ext>
              </a:extLst>
            </p:cNvPr>
            <p:cNvGrpSpPr/>
            <p:nvPr/>
          </p:nvGrpSpPr>
          <p:grpSpPr>
            <a:xfrm>
              <a:off x="8828583" y="4863108"/>
              <a:ext cx="177208" cy="214134"/>
              <a:chOff x="6090483" y="4742613"/>
              <a:chExt cx="177208" cy="214134"/>
            </a:xfrm>
          </p:grpSpPr>
          <p:sp>
            <p:nvSpPr>
              <p:cNvPr id="1087" name="Rektangel: afrundede hjørner 1086">
                <a:extLst>
                  <a:ext uri="{FF2B5EF4-FFF2-40B4-BE49-F238E27FC236}">
                    <a16:creationId xmlns:a16="http://schemas.microsoft.com/office/drawing/2014/main" id="{FA7E0CA5-9CA1-45E4-A7A6-961191AF29CB}"/>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88" name="Gruppe 1087">
                <a:extLst>
                  <a:ext uri="{FF2B5EF4-FFF2-40B4-BE49-F238E27FC236}">
                    <a16:creationId xmlns:a16="http://schemas.microsoft.com/office/drawing/2014/main" id="{A310D221-B23C-49F2-8F08-95BD4491652D}"/>
                  </a:ext>
                </a:extLst>
              </p:cNvPr>
              <p:cNvGrpSpPr/>
              <p:nvPr/>
            </p:nvGrpSpPr>
            <p:grpSpPr>
              <a:xfrm>
                <a:off x="6090483" y="4838785"/>
                <a:ext cx="176276" cy="117962"/>
                <a:chOff x="5988619" y="4669003"/>
                <a:chExt cx="176276" cy="153689"/>
              </a:xfrm>
            </p:grpSpPr>
            <p:sp>
              <p:nvSpPr>
                <p:cNvPr id="1089" name="Rektangel 1088">
                  <a:extLst>
                    <a:ext uri="{FF2B5EF4-FFF2-40B4-BE49-F238E27FC236}">
                      <a16:creationId xmlns:a16="http://schemas.microsoft.com/office/drawing/2014/main" id="{73EC5A37-438F-48CB-80AB-0C4D6580C202}"/>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0" name="Rektangel 1089">
                  <a:extLst>
                    <a:ext uri="{FF2B5EF4-FFF2-40B4-BE49-F238E27FC236}">
                      <a16:creationId xmlns:a16="http://schemas.microsoft.com/office/drawing/2014/main" id="{29A09A8B-8283-4BEF-B72C-1ABD9BC99C6A}"/>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1" name="Gruppe 1030">
              <a:extLst>
                <a:ext uri="{FF2B5EF4-FFF2-40B4-BE49-F238E27FC236}">
                  <a16:creationId xmlns:a16="http://schemas.microsoft.com/office/drawing/2014/main" id="{AA520107-DD6B-4D50-9AE0-F3A9715990B8}"/>
                </a:ext>
              </a:extLst>
            </p:cNvPr>
            <p:cNvGrpSpPr/>
            <p:nvPr/>
          </p:nvGrpSpPr>
          <p:grpSpPr>
            <a:xfrm>
              <a:off x="9235963" y="4941687"/>
              <a:ext cx="177208" cy="214134"/>
              <a:chOff x="6090483" y="4742613"/>
              <a:chExt cx="177208" cy="214134"/>
            </a:xfrm>
          </p:grpSpPr>
          <p:sp>
            <p:nvSpPr>
              <p:cNvPr id="1083" name="Rektangel: afrundede hjørner 1082">
                <a:extLst>
                  <a:ext uri="{FF2B5EF4-FFF2-40B4-BE49-F238E27FC236}">
                    <a16:creationId xmlns:a16="http://schemas.microsoft.com/office/drawing/2014/main" id="{B910BB79-7F85-4D31-9D8E-AEEE125D9471}"/>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84" name="Gruppe 1083">
                <a:extLst>
                  <a:ext uri="{FF2B5EF4-FFF2-40B4-BE49-F238E27FC236}">
                    <a16:creationId xmlns:a16="http://schemas.microsoft.com/office/drawing/2014/main" id="{AB5F92C9-EC5F-4C27-B51A-BA55F50F92EE}"/>
                  </a:ext>
                </a:extLst>
              </p:cNvPr>
              <p:cNvGrpSpPr/>
              <p:nvPr/>
            </p:nvGrpSpPr>
            <p:grpSpPr>
              <a:xfrm>
                <a:off x="6090483" y="4838785"/>
                <a:ext cx="176276" cy="117962"/>
                <a:chOff x="5988619" y="4669003"/>
                <a:chExt cx="176276" cy="153689"/>
              </a:xfrm>
            </p:grpSpPr>
            <p:sp>
              <p:nvSpPr>
                <p:cNvPr id="1085" name="Rektangel 1084">
                  <a:extLst>
                    <a:ext uri="{FF2B5EF4-FFF2-40B4-BE49-F238E27FC236}">
                      <a16:creationId xmlns:a16="http://schemas.microsoft.com/office/drawing/2014/main" id="{1D1D57FD-E5C0-4382-98C5-D6C2C44CBFFA}"/>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6" name="Rektangel 1085">
                  <a:extLst>
                    <a:ext uri="{FF2B5EF4-FFF2-40B4-BE49-F238E27FC236}">
                      <a16:creationId xmlns:a16="http://schemas.microsoft.com/office/drawing/2014/main" id="{66A5FBFA-FC58-4222-B1E7-A89F59C71DCB}"/>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
          <p:nvSpPr>
            <p:cNvPr id="1032" name="Ligebenet trekant 1031">
              <a:extLst>
                <a:ext uri="{FF2B5EF4-FFF2-40B4-BE49-F238E27FC236}">
                  <a16:creationId xmlns:a16="http://schemas.microsoft.com/office/drawing/2014/main" id="{E1F5204A-55F2-4092-B3CC-ED0A81E3092A}"/>
                </a:ext>
              </a:extLst>
            </p:cNvPr>
            <p:cNvSpPr/>
            <p:nvPr/>
          </p:nvSpPr>
          <p:spPr>
            <a:xfrm>
              <a:off x="7845719" y="5036090"/>
              <a:ext cx="1328346" cy="124066"/>
            </a:xfrm>
            <a:prstGeom prst="triangle">
              <a:avLst>
                <a:gd name="adj" fmla="val 75097"/>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33" name="Gruppe 1032">
              <a:extLst>
                <a:ext uri="{FF2B5EF4-FFF2-40B4-BE49-F238E27FC236}">
                  <a16:creationId xmlns:a16="http://schemas.microsoft.com/office/drawing/2014/main" id="{66FCBC2F-12B2-4C5C-B739-CF7A3F39F73A}"/>
                </a:ext>
              </a:extLst>
            </p:cNvPr>
            <p:cNvGrpSpPr/>
            <p:nvPr/>
          </p:nvGrpSpPr>
          <p:grpSpPr>
            <a:xfrm>
              <a:off x="9235963" y="5188350"/>
              <a:ext cx="178657" cy="178315"/>
              <a:chOff x="7898541" y="5235970"/>
              <a:chExt cx="178657" cy="178315"/>
            </a:xfrm>
          </p:grpSpPr>
          <p:sp>
            <p:nvSpPr>
              <p:cNvPr id="1079" name="Rektangel 1078">
                <a:extLst>
                  <a:ext uri="{FF2B5EF4-FFF2-40B4-BE49-F238E27FC236}">
                    <a16:creationId xmlns:a16="http://schemas.microsoft.com/office/drawing/2014/main" id="{D6817D16-3039-4A1D-BE4F-7FE5998B17CB}"/>
                  </a:ext>
                </a:extLst>
              </p:cNvPr>
              <p:cNvSpPr/>
              <p:nvPr/>
            </p:nvSpPr>
            <p:spPr>
              <a:xfrm>
                <a:off x="7898541"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0" name="Rektangel 1079">
                <a:extLst>
                  <a:ext uri="{FF2B5EF4-FFF2-40B4-BE49-F238E27FC236}">
                    <a16:creationId xmlns:a16="http://schemas.microsoft.com/office/drawing/2014/main" id="{17BF887A-CA62-49F5-AC89-93207B38471E}"/>
                  </a:ext>
                </a:extLst>
              </p:cNvPr>
              <p:cNvSpPr/>
              <p:nvPr/>
            </p:nvSpPr>
            <p:spPr>
              <a:xfrm>
                <a:off x="7990702"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1" name="Rektangel 1080">
                <a:extLst>
                  <a:ext uri="{FF2B5EF4-FFF2-40B4-BE49-F238E27FC236}">
                    <a16:creationId xmlns:a16="http://schemas.microsoft.com/office/drawing/2014/main" id="{C92859E1-6D7D-41D4-85C2-6AED4F67E8DE}"/>
                  </a:ext>
                </a:extLst>
              </p:cNvPr>
              <p:cNvSpPr/>
              <p:nvPr/>
            </p:nvSpPr>
            <p:spPr>
              <a:xfrm>
                <a:off x="7898541"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2" name="Rektangel 1081">
                <a:extLst>
                  <a:ext uri="{FF2B5EF4-FFF2-40B4-BE49-F238E27FC236}">
                    <a16:creationId xmlns:a16="http://schemas.microsoft.com/office/drawing/2014/main" id="{354D627E-FCE1-4231-B9AC-FD8721B7AF76}"/>
                  </a:ext>
                </a:extLst>
              </p:cNvPr>
              <p:cNvSpPr/>
              <p:nvPr/>
            </p:nvSpPr>
            <p:spPr>
              <a:xfrm>
                <a:off x="7990702"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34" name="Gruppe 1033">
              <a:extLst>
                <a:ext uri="{FF2B5EF4-FFF2-40B4-BE49-F238E27FC236}">
                  <a16:creationId xmlns:a16="http://schemas.microsoft.com/office/drawing/2014/main" id="{F1998398-7ACD-4E6B-87C3-A3E97B43219E}"/>
                </a:ext>
              </a:extLst>
            </p:cNvPr>
            <p:cNvGrpSpPr/>
            <p:nvPr/>
          </p:nvGrpSpPr>
          <p:grpSpPr>
            <a:xfrm>
              <a:off x="9235963" y="5426272"/>
              <a:ext cx="177208" cy="214134"/>
              <a:chOff x="6090483" y="4742613"/>
              <a:chExt cx="177208" cy="214134"/>
            </a:xfrm>
          </p:grpSpPr>
          <p:sp>
            <p:nvSpPr>
              <p:cNvPr id="1075" name="Rektangel: afrundede hjørner 1074">
                <a:extLst>
                  <a:ext uri="{FF2B5EF4-FFF2-40B4-BE49-F238E27FC236}">
                    <a16:creationId xmlns:a16="http://schemas.microsoft.com/office/drawing/2014/main" id="{56B1A27E-4D50-48C0-8CBE-3EC8C13E1BA3}"/>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76" name="Gruppe 1075">
                <a:extLst>
                  <a:ext uri="{FF2B5EF4-FFF2-40B4-BE49-F238E27FC236}">
                    <a16:creationId xmlns:a16="http://schemas.microsoft.com/office/drawing/2014/main" id="{0EB5EFAD-439D-41AF-A993-E3CB6B584BCA}"/>
                  </a:ext>
                </a:extLst>
              </p:cNvPr>
              <p:cNvGrpSpPr/>
              <p:nvPr/>
            </p:nvGrpSpPr>
            <p:grpSpPr>
              <a:xfrm>
                <a:off x="6090483" y="4838785"/>
                <a:ext cx="176276" cy="117962"/>
                <a:chOff x="5988619" y="4669003"/>
                <a:chExt cx="176276" cy="153689"/>
              </a:xfrm>
            </p:grpSpPr>
            <p:sp>
              <p:nvSpPr>
                <p:cNvPr id="1077" name="Rektangel 1076">
                  <a:extLst>
                    <a:ext uri="{FF2B5EF4-FFF2-40B4-BE49-F238E27FC236}">
                      <a16:creationId xmlns:a16="http://schemas.microsoft.com/office/drawing/2014/main" id="{3E10C4F2-D556-4BDA-AA07-8CB82CF834CB}"/>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8" name="Rektangel 1077">
                  <a:extLst>
                    <a:ext uri="{FF2B5EF4-FFF2-40B4-BE49-F238E27FC236}">
                      <a16:creationId xmlns:a16="http://schemas.microsoft.com/office/drawing/2014/main" id="{74BD772C-4CEC-478D-8D7F-DFF4379EE4E3}"/>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5" name="Gruppe 1034">
              <a:extLst>
                <a:ext uri="{FF2B5EF4-FFF2-40B4-BE49-F238E27FC236}">
                  <a16:creationId xmlns:a16="http://schemas.microsoft.com/office/drawing/2014/main" id="{354B90BA-6451-41BC-AD84-9AB557117799}"/>
                </a:ext>
              </a:extLst>
            </p:cNvPr>
            <p:cNvGrpSpPr/>
            <p:nvPr/>
          </p:nvGrpSpPr>
          <p:grpSpPr>
            <a:xfrm>
              <a:off x="9235963" y="5672935"/>
              <a:ext cx="178657" cy="178315"/>
              <a:chOff x="7898541" y="5235970"/>
              <a:chExt cx="178657" cy="178315"/>
            </a:xfrm>
          </p:grpSpPr>
          <p:sp>
            <p:nvSpPr>
              <p:cNvPr id="1071" name="Rektangel 1070">
                <a:extLst>
                  <a:ext uri="{FF2B5EF4-FFF2-40B4-BE49-F238E27FC236}">
                    <a16:creationId xmlns:a16="http://schemas.microsoft.com/office/drawing/2014/main" id="{BE87C587-60EF-4EEE-B0B5-6CA7C553A7EA}"/>
                  </a:ext>
                </a:extLst>
              </p:cNvPr>
              <p:cNvSpPr/>
              <p:nvPr/>
            </p:nvSpPr>
            <p:spPr>
              <a:xfrm>
                <a:off x="7898541"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2" name="Rektangel 1071">
                <a:extLst>
                  <a:ext uri="{FF2B5EF4-FFF2-40B4-BE49-F238E27FC236}">
                    <a16:creationId xmlns:a16="http://schemas.microsoft.com/office/drawing/2014/main" id="{10FA4D6C-715D-4C86-9CF5-DA6752D64389}"/>
                  </a:ext>
                </a:extLst>
              </p:cNvPr>
              <p:cNvSpPr/>
              <p:nvPr/>
            </p:nvSpPr>
            <p:spPr>
              <a:xfrm>
                <a:off x="7990702"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3" name="Rektangel 1072">
                <a:extLst>
                  <a:ext uri="{FF2B5EF4-FFF2-40B4-BE49-F238E27FC236}">
                    <a16:creationId xmlns:a16="http://schemas.microsoft.com/office/drawing/2014/main" id="{1FF414D0-21FB-4068-8A25-68F2D6DDF4E7}"/>
                  </a:ext>
                </a:extLst>
              </p:cNvPr>
              <p:cNvSpPr/>
              <p:nvPr/>
            </p:nvSpPr>
            <p:spPr>
              <a:xfrm>
                <a:off x="7898541"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4" name="Rektangel 1073">
                <a:extLst>
                  <a:ext uri="{FF2B5EF4-FFF2-40B4-BE49-F238E27FC236}">
                    <a16:creationId xmlns:a16="http://schemas.microsoft.com/office/drawing/2014/main" id="{8445B31E-A7C6-420A-B50C-D97A3F98241A}"/>
                  </a:ext>
                </a:extLst>
              </p:cNvPr>
              <p:cNvSpPr/>
              <p:nvPr/>
            </p:nvSpPr>
            <p:spPr>
              <a:xfrm>
                <a:off x="7990702"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36" name="Ellipse 1035">
              <a:extLst>
                <a:ext uri="{FF2B5EF4-FFF2-40B4-BE49-F238E27FC236}">
                  <a16:creationId xmlns:a16="http://schemas.microsoft.com/office/drawing/2014/main" id="{AA2EA3DF-4586-4F4C-9449-A6C334D63636}"/>
                </a:ext>
              </a:extLst>
            </p:cNvPr>
            <p:cNvSpPr>
              <a:spLocks noChangeAspect="1"/>
            </p:cNvSpPr>
            <p:nvPr/>
          </p:nvSpPr>
          <p:spPr>
            <a:xfrm>
              <a:off x="7990124" y="4877837"/>
              <a:ext cx="49878" cy="48412"/>
            </a:xfrm>
            <a:prstGeom prst="ellipse">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37" name="Rektangel 1036">
              <a:extLst>
                <a:ext uri="{FF2B5EF4-FFF2-40B4-BE49-F238E27FC236}">
                  <a16:creationId xmlns:a16="http://schemas.microsoft.com/office/drawing/2014/main" id="{0F8AFCAF-FE49-4446-93AE-B811A021A25B}"/>
                </a:ext>
              </a:extLst>
            </p:cNvPr>
            <p:cNvSpPr/>
            <p:nvPr/>
          </p:nvSpPr>
          <p:spPr>
            <a:xfrm>
              <a:off x="8028870" y="4929255"/>
              <a:ext cx="266039" cy="115403"/>
            </a:xfrm>
            <a:prstGeom prst="rect">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39" name="Gruppe 1038">
              <a:extLst>
                <a:ext uri="{FF2B5EF4-FFF2-40B4-BE49-F238E27FC236}">
                  <a16:creationId xmlns:a16="http://schemas.microsoft.com/office/drawing/2014/main" id="{083BF2CB-75CC-4C27-8D05-F2EC476F77AC}"/>
                </a:ext>
              </a:extLst>
            </p:cNvPr>
            <p:cNvGrpSpPr/>
            <p:nvPr/>
          </p:nvGrpSpPr>
          <p:grpSpPr>
            <a:xfrm>
              <a:off x="4336369" y="5752213"/>
              <a:ext cx="878560" cy="312995"/>
              <a:chOff x="5660360" y="4743450"/>
              <a:chExt cx="1340515" cy="530510"/>
            </a:xfrm>
          </p:grpSpPr>
          <p:sp>
            <p:nvSpPr>
              <p:cNvPr id="1054" name="Rektangel: afrundede hjørner 1053">
                <a:extLst>
                  <a:ext uri="{FF2B5EF4-FFF2-40B4-BE49-F238E27FC236}">
                    <a16:creationId xmlns:a16="http://schemas.microsoft.com/office/drawing/2014/main" id="{175DA2C9-7778-4C9F-9717-0EE4056223F8}"/>
                  </a:ext>
                </a:extLst>
              </p:cNvPr>
              <p:cNvSpPr/>
              <p:nvPr/>
            </p:nvSpPr>
            <p:spPr>
              <a:xfrm>
                <a:off x="5660360" y="4743450"/>
                <a:ext cx="1340514" cy="357744"/>
              </a:xfrm>
              <a:prstGeom prst="roundRect">
                <a:avLst/>
              </a:prstGeom>
              <a:solidFill>
                <a:srgbClr val="B79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5" name="Rektangel 1054">
                <a:extLst>
                  <a:ext uri="{FF2B5EF4-FFF2-40B4-BE49-F238E27FC236}">
                    <a16:creationId xmlns:a16="http://schemas.microsoft.com/office/drawing/2014/main" id="{AC754DCB-2465-4DE5-95C7-39F79D13AA62}"/>
                  </a:ext>
                </a:extLst>
              </p:cNvPr>
              <p:cNvSpPr/>
              <p:nvPr/>
            </p:nvSpPr>
            <p:spPr>
              <a:xfrm>
                <a:off x="5660360" y="4924904"/>
                <a:ext cx="1340515" cy="258684"/>
              </a:xfrm>
              <a:prstGeom prst="rect">
                <a:avLst/>
              </a:prstGeom>
              <a:solidFill>
                <a:srgbClr val="B79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6" name="Ellipse 1055">
                <a:extLst>
                  <a:ext uri="{FF2B5EF4-FFF2-40B4-BE49-F238E27FC236}">
                    <a16:creationId xmlns:a16="http://schemas.microsoft.com/office/drawing/2014/main" id="{1DDCFF0D-B4BB-45DE-B909-FF4F141FE766}"/>
                  </a:ext>
                </a:extLst>
              </p:cNvPr>
              <p:cNvSpPr/>
              <p:nvPr/>
            </p:nvSpPr>
            <p:spPr>
              <a:xfrm>
                <a:off x="5778677" y="5093960"/>
                <a:ext cx="180000" cy="180000"/>
              </a:xfrm>
              <a:prstGeom prst="ellipse">
                <a:avLst/>
              </a:prstGeom>
              <a:solidFill>
                <a:schemeClr val="tx1">
                  <a:lumMod val="85000"/>
                  <a:lumOff val="15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7" name="Ellipse 1056">
                <a:extLst>
                  <a:ext uri="{FF2B5EF4-FFF2-40B4-BE49-F238E27FC236}">
                    <a16:creationId xmlns:a16="http://schemas.microsoft.com/office/drawing/2014/main" id="{22CD8BD6-5477-4D12-854E-C535FF690BCE}"/>
                  </a:ext>
                </a:extLst>
              </p:cNvPr>
              <p:cNvSpPr/>
              <p:nvPr/>
            </p:nvSpPr>
            <p:spPr>
              <a:xfrm>
                <a:off x="6730875" y="5093960"/>
                <a:ext cx="180000" cy="180000"/>
              </a:xfrm>
              <a:prstGeom prst="ellipse">
                <a:avLst/>
              </a:prstGeom>
              <a:solidFill>
                <a:schemeClr val="tx1">
                  <a:lumMod val="85000"/>
                  <a:lumOff val="15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8" name="Rektangel 1057">
                <a:extLst>
                  <a:ext uri="{FF2B5EF4-FFF2-40B4-BE49-F238E27FC236}">
                    <a16:creationId xmlns:a16="http://schemas.microsoft.com/office/drawing/2014/main" id="{876E0F1C-8C91-422C-A940-CB057EB61A5B}"/>
                  </a:ext>
                </a:extLst>
              </p:cNvPr>
              <p:cNvSpPr/>
              <p:nvPr/>
            </p:nvSpPr>
            <p:spPr>
              <a:xfrm>
                <a:off x="6730875"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9" name="Rektangel 1058">
                <a:extLst>
                  <a:ext uri="{FF2B5EF4-FFF2-40B4-BE49-F238E27FC236}">
                    <a16:creationId xmlns:a16="http://schemas.microsoft.com/office/drawing/2014/main" id="{3F27A3F7-9848-4A7E-915B-0830D2C77502}"/>
                  </a:ext>
                </a:extLst>
              </p:cNvPr>
              <p:cNvSpPr/>
              <p:nvPr/>
            </p:nvSpPr>
            <p:spPr>
              <a:xfrm>
                <a:off x="6502275"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0" name="Rektangel 1059">
                <a:extLst>
                  <a:ext uri="{FF2B5EF4-FFF2-40B4-BE49-F238E27FC236}">
                    <a16:creationId xmlns:a16="http://schemas.microsoft.com/office/drawing/2014/main" id="{3D3B9A92-52DB-4740-ADEA-28BFF74A625F}"/>
                  </a:ext>
                </a:extLst>
              </p:cNvPr>
              <p:cNvSpPr/>
              <p:nvPr/>
            </p:nvSpPr>
            <p:spPr>
              <a:xfrm>
                <a:off x="5666584"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1" name="Rektangel 1060">
                <a:extLst>
                  <a:ext uri="{FF2B5EF4-FFF2-40B4-BE49-F238E27FC236}">
                    <a16:creationId xmlns:a16="http://schemas.microsoft.com/office/drawing/2014/main" id="{4F529E35-F976-46C7-95CE-A2E14DFF7619}"/>
                  </a:ext>
                </a:extLst>
              </p:cNvPr>
              <p:cNvSpPr/>
              <p:nvPr/>
            </p:nvSpPr>
            <p:spPr>
              <a:xfrm>
                <a:off x="6003676" y="4814561"/>
                <a:ext cx="167760" cy="357744"/>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2" name="Rektangel 1061">
                <a:extLst>
                  <a:ext uri="{FF2B5EF4-FFF2-40B4-BE49-F238E27FC236}">
                    <a16:creationId xmlns:a16="http://schemas.microsoft.com/office/drawing/2014/main" id="{335BA6D6-0441-4917-BB99-C8847DC5BFDD}"/>
                  </a:ext>
                </a:extLst>
              </p:cNvPr>
              <p:cNvSpPr/>
              <p:nvPr/>
            </p:nvSpPr>
            <p:spPr>
              <a:xfrm>
                <a:off x="6192058" y="4814561"/>
                <a:ext cx="167760" cy="357744"/>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40" name="Gruppe 1039">
              <a:extLst>
                <a:ext uri="{FF2B5EF4-FFF2-40B4-BE49-F238E27FC236}">
                  <a16:creationId xmlns:a16="http://schemas.microsoft.com/office/drawing/2014/main" id="{02774EEC-1894-42C6-B025-04C548AEDA85}"/>
                </a:ext>
              </a:extLst>
            </p:cNvPr>
            <p:cNvGrpSpPr/>
            <p:nvPr/>
          </p:nvGrpSpPr>
          <p:grpSpPr>
            <a:xfrm>
              <a:off x="2369408" y="5341910"/>
              <a:ext cx="916095" cy="739090"/>
              <a:chOff x="3423170" y="5235767"/>
              <a:chExt cx="916095" cy="739090"/>
            </a:xfrm>
          </p:grpSpPr>
          <p:sp>
            <p:nvSpPr>
              <p:cNvPr id="1048" name="Rektangel 1047">
                <a:extLst>
                  <a:ext uri="{FF2B5EF4-FFF2-40B4-BE49-F238E27FC236}">
                    <a16:creationId xmlns:a16="http://schemas.microsoft.com/office/drawing/2014/main" id="{23A22E09-C645-4E18-AF8D-62FF4BCB7FC3}"/>
                  </a:ext>
                </a:extLst>
              </p:cNvPr>
              <p:cNvSpPr/>
              <p:nvPr/>
            </p:nvSpPr>
            <p:spPr>
              <a:xfrm>
                <a:off x="3868949" y="5660063"/>
                <a:ext cx="85862" cy="314794"/>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9" name="Ellipse 1048">
                <a:extLst>
                  <a:ext uri="{FF2B5EF4-FFF2-40B4-BE49-F238E27FC236}">
                    <a16:creationId xmlns:a16="http://schemas.microsoft.com/office/drawing/2014/main" id="{8C79606B-2A0D-44C1-9EE5-0CCFFB634D0A}"/>
                  </a:ext>
                </a:extLst>
              </p:cNvPr>
              <p:cNvSpPr/>
              <p:nvPr/>
            </p:nvSpPr>
            <p:spPr>
              <a:xfrm>
                <a:off x="3498316" y="5484938"/>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0" name="Ellipse 1049">
                <a:extLst>
                  <a:ext uri="{FF2B5EF4-FFF2-40B4-BE49-F238E27FC236}">
                    <a16:creationId xmlns:a16="http://schemas.microsoft.com/office/drawing/2014/main" id="{AEB2D2FD-0061-4697-BA5C-44D84019377D}"/>
                  </a:ext>
                </a:extLst>
              </p:cNvPr>
              <p:cNvSpPr/>
              <p:nvPr/>
            </p:nvSpPr>
            <p:spPr>
              <a:xfrm>
                <a:off x="3751934" y="5235767"/>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1" name="Ellipse 1050">
                <a:extLst>
                  <a:ext uri="{FF2B5EF4-FFF2-40B4-BE49-F238E27FC236}">
                    <a16:creationId xmlns:a16="http://schemas.microsoft.com/office/drawing/2014/main" id="{60D899D4-CD4C-4E87-A470-E35C3D85A89A}"/>
                  </a:ext>
                </a:extLst>
              </p:cNvPr>
              <p:cNvSpPr/>
              <p:nvPr/>
            </p:nvSpPr>
            <p:spPr>
              <a:xfrm>
                <a:off x="3423170" y="5319121"/>
                <a:ext cx="565580" cy="312704"/>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2" name="Ellipse 1051">
                <a:extLst>
                  <a:ext uri="{FF2B5EF4-FFF2-40B4-BE49-F238E27FC236}">
                    <a16:creationId xmlns:a16="http://schemas.microsoft.com/office/drawing/2014/main" id="{0CFBBE6E-76EA-4715-8CC6-A0F600A81BBF}"/>
                  </a:ext>
                </a:extLst>
              </p:cNvPr>
              <p:cNvSpPr/>
              <p:nvPr/>
            </p:nvSpPr>
            <p:spPr>
              <a:xfrm>
                <a:off x="3726414" y="5361563"/>
                <a:ext cx="442065" cy="39001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3" name="Ellipse 1052">
                <a:extLst>
                  <a:ext uri="{FF2B5EF4-FFF2-40B4-BE49-F238E27FC236}">
                    <a16:creationId xmlns:a16="http://schemas.microsoft.com/office/drawing/2014/main" id="{35C6225B-35D7-409D-878F-9C7DFA9FF5CE}"/>
                  </a:ext>
                </a:extLst>
              </p:cNvPr>
              <p:cNvSpPr/>
              <p:nvPr/>
            </p:nvSpPr>
            <p:spPr>
              <a:xfrm>
                <a:off x="3929526" y="5365816"/>
                <a:ext cx="409739" cy="31270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41" name="Gruppe 1040">
              <a:extLst>
                <a:ext uri="{FF2B5EF4-FFF2-40B4-BE49-F238E27FC236}">
                  <a16:creationId xmlns:a16="http://schemas.microsoft.com/office/drawing/2014/main" id="{CA410734-102A-463F-9F6F-AF66060D2891}"/>
                </a:ext>
              </a:extLst>
            </p:cNvPr>
            <p:cNvGrpSpPr/>
            <p:nvPr/>
          </p:nvGrpSpPr>
          <p:grpSpPr>
            <a:xfrm>
              <a:off x="7249387" y="5250602"/>
              <a:ext cx="916095" cy="739090"/>
              <a:chOff x="3423170" y="5235767"/>
              <a:chExt cx="916095" cy="739090"/>
            </a:xfrm>
          </p:grpSpPr>
          <p:sp>
            <p:nvSpPr>
              <p:cNvPr id="1042" name="Rektangel 1041">
                <a:extLst>
                  <a:ext uri="{FF2B5EF4-FFF2-40B4-BE49-F238E27FC236}">
                    <a16:creationId xmlns:a16="http://schemas.microsoft.com/office/drawing/2014/main" id="{07D3D8AA-358A-439D-872F-4E7CBFEF101E}"/>
                  </a:ext>
                </a:extLst>
              </p:cNvPr>
              <p:cNvSpPr/>
              <p:nvPr/>
            </p:nvSpPr>
            <p:spPr>
              <a:xfrm>
                <a:off x="3868949" y="5660063"/>
                <a:ext cx="85862" cy="314794"/>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3" name="Ellipse 1042">
                <a:extLst>
                  <a:ext uri="{FF2B5EF4-FFF2-40B4-BE49-F238E27FC236}">
                    <a16:creationId xmlns:a16="http://schemas.microsoft.com/office/drawing/2014/main" id="{BB0D9AF3-0565-402D-AE77-10EF1ACD000D}"/>
                  </a:ext>
                </a:extLst>
              </p:cNvPr>
              <p:cNvSpPr/>
              <p:nvPr/>
            </p:nvSpPr>
            <p:spPr>
              <a:xfrm>
                <a:off x="3498316" y="5484938"/>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4" name="Ellipse 1043">
                <a:extLst>
                  <a:ext uri="{FF2B5EF4-FFF2-40B4-BE49-F238E27FC236}">
                    <a16:creationId xmlns:a16="http://schemas.microsoft.com/office/drawing/2014/main" id="{F7A455CB-60C9-4CE4-A68F-CCB32C457863}"/>
                  </a:ext>
                </a:extLst>
              </p:cNvPr>
              <p:cNvSpPr/>
              <p:nvPr/>
            </p:nvSpPr>
            <p:spPr>
              <a:xfrm>
                <a:off x="3751934" y="5235767"/>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5" name="Ellipse 1044">
                <a:extLst>
                  <a:ext uri="{FF2B5EF4-FFF2-40B4-BE49-F238E27FC236}">
                    <a16:creationId xmlns:a16="http://schemas.microsoft.com/office/drawing/2014/main" id="{CD92B167-A3E9-445B-91D0-48B7821154A9}"/>
                  </a:ext>
                </a:extLst>
              </p:cNvPr>
              <p:cNvSpPr/>
              <p:nvPr/>
            </p:nvSpPr>
            <p:spPr>
              <a:xfrm>
                <a:off x="3423170" y="5319121"/>
                <a:ext cx="565580" cy="312704"/>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6" name="Ellipse 1045">
                <a:extLst>
                  <a:ext uri="{FF2B5EF4-FFF2-40B4-BE49-F238E27FC236}">
                    <a16:creationId xmlns:a16="http://schemas.microsoft.com/office/drawing/2014/main" id="{7B7C16E5-424F-4719-B001-72E504B70711}"/>
                  </a:ext>
                </a:extLst>
              </p:cNvPr>
              <p:cNvSpPr/>
              <p:nvPr/>
            </p:nvSpPr>
            <p:spPr>
              <a:xfrm>
                <a:off x="3726414" y="5361563"/>
                <a:ext cx="442065" cy="39001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7" name="Ellipse 1046">
                <a:extLst>
                  <a:ext uri="{FF2B5EF4-FFF2-40B4-BE49-F238E27FC236}">
                    <a16:creationId xmlns:a16="http://schemas.microsoft.com/office/drawing/2014/main" id="{936F6B0E-9449-40F2-987C-4620852FAE76}"/>
                  </a:ext>
                </a:extLst>
              </p:cNvPr>
              <p:cNvSpPr/>
              <p:nvPr/>
            </p:nvSpPr>
            <p:spPr>
              <a:xfrm>
                <a:off x="3929526" y="5365816"/>
                <a:ext cx="409739" cy="31270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6" name="Gruppe 5">
            <a:extLst>
              <a:ext uri="{FF2B5EF4-FFF2-40B4-BE49-F238E27FC236}">
                <a16:creationId xmlns:a16="http://schemas.microsoft.com/office/drawing/2014/main" id="{6BCA60C5-A0DA-45E6-92AA-594E86D9D53B}"/>
              </a:ext>
            </a:extLst>
          </p:cNvPr>
          <p:cNvGrpSpPr/>
          <p:nvPr userDrawn="1"/>
        </p:nvGrpSpPr>
        <p:grpSpPr>
          <a:xfrm>
            <a:off x="10802625" y="5150324"/>
            <a:ext cx="658076" cy="644507"/>
            <a:chOff x="10762407" y="5102768"/>
            <a:chExt cx="703057" cy="663486"/>
          </a:xfrm>
        </p:grpSpPr>
        <p:sp>
          <p:nvSpPr>
            <p:cNvPr id="1553" name="Rektangel 1552">
              <a:extLst>
                <a:ext uri="{FF2B5EF4-FFF2-40B4-BE49-F238E27FC236}">
                  <a16:creationId xmlns:a16="http://schemas.microsoft.com/office/drawing/2014/main" id="{B1504988-E200-4B4C-B33B-06AC7024D017}"/>
                </a:ext>
              </a:extLst>
            </p:cNvPr>
            <p:cNvSpPr/>
            <p:nvPr userDrawn="1"/>
          </p:nvSpPr>
          <p:spPr>
            <a:xfrm flipH="1">
              <a:off x="11044233" y="5595856"/>
              <a:ext cx="99539" cy="170398"/>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4" name="Ellipse 1553">
              <a:extLst>
                <a:ext uri="{FF2B5EF4-FFF2-40B4-BE49-F238E27FC236}">
                  <a16:creationId xmlns:a16="http://schemas.microsoft.com/office/drawing/2014/main" id="{A0702E9F-05C6-48F0-8DFD-8E3F1339A689}"/>
                </a:ext>
              </a:extLst>
            </p:cNvPr>
            <p:cNvSpPr/>
            <p:nvPr userDrawn="1"/>
          </p:nvSpPr>
          <p:spPr>
            <a:xfrm flipH="1">
              <a:off x="11081766" y="5326451"/>
              <a:ext cx="383698" cy="280717"/>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5" name="Ellipse 1554">
              <a:extLst>
                <a:ext uri="{FF2B5EF4-FFF2-40B4-BE49-F238E27FC236}">
                  <a16:creationId xmlns:a16="http://schemas.microsoft.com/office/drawing/2014/main" id="{BF72FC00-5A78-4EA1-8B66-555C990D75C2}"/>
                </a:ext>
              </a:extLst>
            </p:cNvPr>
            <p:cNvSpPr/>
            <p:nvPr userDrawn="1"/>
          </p:nvSpPr>
          <p:spPr>
            <a:xfrm flipH="1">
              <a:off x="10861634" y="5102768"/>
              <a:ext cx="383698" cy="280717"/>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6" name="Ellipse 1555">
              <a:extLst>
                <a:ext uri="{FF2B5EF4-FFF2-40B4-BE49-F238E27FC236}">
                  <a16:creationId xmlns:a16="http://schemas.microsoft.com/office/drawing/2014/main" id="{22F16B8F-A1E0-41DD-B906-CF729ACBBDCF}"/>
                </a:ext>
              </a:extLst>
            </p:cNvPr>
            <p:cNvSpPr/>
            <p:nvPr userDrawn="1"/>
          </p:nvSpPr>
          <p:spPr>
            <a:xfrm flipH="1">
              <a:off x="10924515" y="5136031"/>
              <a:ext cx="490904" cy="280717"/>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7" name="Ellipse 1556">
              <a:extLst>
                <a:ext uri="{FF2B5EF4-FFF2-40B4-BE49-F238E27FC236}">
                  <a16:creationId xmlns:a16="http://schemas.microsoft.com/office/drawing/2014/main" id="{D2AE1328-AB0B-4901-8132-3600E57D6EC5}"/>
                </a:ext>
              </a:extLst>
            </p:cNvPr>
            <p:cNvSpPr/>
            <p:nvPr userDrawn="1"/>
          </p:nvSpPr>
          <p:spPr>
            <a:xfrm flipH="1">
              <a:off x="10962046" y="5276085"/>
              <a:ext cx="383698" cy="350116"/>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8" name="Ellipse 1557">
              <a:extLst>
                <a:ext uri="{FF2B5EF4-FFF2-40B4-BE49-F238E27FC236}">
                  <a16:creationId xmlns:a16="http://schemas.microsoft.com/office/drawing/2014/main" id="{4CA26B34-D5F7-42DA-94F9-987FD19AFE90}"/>
                </a:ext>
              </a:extLst>
            </p:cNvPr>
            <p:cNvSpPr/>
            <p:nvPr userDrawn="1"/>
          </p:nvSpPr>
          <p:spPr>
            <a:xfrm flipH="1">
              <a:off x="10762407" y="5293027"/>
              <a:ext cx="355641" cy="280717"/>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587" name="Rektangel 586">
            <a:extLst>
              <a:ext uri="{FF2B5EF4-FFF2-40B4-BE49-F238E27FC236}">
                <a16:creationId xmlns:a16="http://schemas.microsoft.com/office/drawing/2014/main" id="{BEE52297-4F16-427B-84BC-76F8CB7A0F94}"/>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588" name="Pladsholder til tekst 5">
            <a:extLst>
              <a:ext uri="{FF2B5EF4-FFF2-40B4-BE49-F238E27FC236}">
                <a16:creationId xmlns:a16="http://schemas.microsoft.com/office/drawing/2014/main" id="{24517D3E-8F93-40BE-830C-E05629A73FD4}"/>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Tree>
    <p:extLst>
      <p:ext uri="{BB962C8B-B14F-4D97-AF65-F5344CB8AC3E}">
        <p14:creationId xmlns:p14="http://schemas.microsoft.com/office/powerpoint/2010/main" val="2373526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rederiksberg 2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5" name="Rektangel 124">
            <a:extLst>
              <a:ext uri="{FF2B5EF4-FFF2-40B4-BE49-F238E27FC236}">
                <a16:creationId xmlns:a16="http://schemas.microsoft.com/office/drawing/2014/main" id="{7B398603-DD18-4A94-AC46-5C76B75BABC7}"/>
              </a:ext>
            </a:extLst>
          </p:cNvPr>
          <p:cNvSpPr/>
          <p:nvPr userDrawn="1"/>
        </p:nvSpPr>
        <p:spPr>
          <a:xfrm>
            <a:off x="8373626" y="4164070"/>
            <a:ext cx="945815" cy="1331912"/>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6" name="Rektangel 245">
            <a:extLst>
              <a:ext uri="{FF2B5EF4-FFF2-40B4-BE49-F238E27FC236}">
                <a16:creationId xmlns:a16="http://schemas.microsoft.com/office/drawing/2014/main" id="{3D351234-FBA0-44E8-83A7-3D596FC40969}"/>
              </a:ext>
            </a:extLst>
          </p:cNvPr>
          <p:cNvSpPr/>
          <p:nvPr userDrawn="1"/>
        </p:nvSpPr>
        <p:spPr>
          <a:xfrm>
            <a:off x="9042828" y="3836241"/>
            <a:ext cx="108427" cy="218194"/>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8" name="Rektangel 387">
            <a:extLst>
              <a:ext uri="{FF2B5EF4-FFF2-40B4-BE49-F238E27FC236}">
                <a16:creationId xmlns:a16="http://schemas.microsoft.com/office/drawing/2014/main" id="{A6B44A22-3509-4442-9BB4-715149EE82F4}"/>
              </a:ext>
            </a:extLst>
          </p:cNvPr>
          <p:cNvSpPr/>
          <p:nvPr userDrawn="1"/>
        </p:nvSpPr>
        <p:spPr>
          <a:xfrm>
            <a:off x="9029517" y="3794530"/>
            <a:ext cx="135048" cy="45719"/>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6" name="Ligebenet trapez 165">
            <a:extLst>
              <a:ext uri="{FF2B5EF4-FFF2-40B4-BE49-F238E27FC236}">
                <a16:creationId xmlns:a16="http://schemas.microsoft.com/office/drawing/2014/main" id="{54D76662-1916-47DA-8C37-39DA0E99BC31}"/>
              </a:ext>
            </a:extLst>
          </p:cNvPr>
          <p:cNvSpPr/>
          <p:nvPr userDrawn="1"/>
        </p:nvSpPr>
        <p:spPr>
          <a:xfrm>
            <a:off x="8190479" y="3924819"/>
            <a:ext cx="1312109" cy="301927"/>
          </a:xfrm>
          <a:prstGeom prst="trapezoid">
            <a:avLst>
              <a:gd name="adj" fmla="val 99229"/>
            </a:avLst>
          </a:prstGeom>
          <a:gradFill>
            <a:gsLst>
              <a:gs pos="5800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0" name="Gruppe 29">
            <a:extLst>
              <a:ext uri="{FF2B5EF4-FFF2-40B4-BE49-F238E27FC236}">
                <a16:creationId xmlns:a16="http://schemas.microsoft.com/office/drawing/2014/main" id="{2CF35544-BECF-4CE1-B255-AF7DA3AAE046}"/>
              </a:ext>
            </a:extLst>
          </p:cNvPr>
          <p:cNvGrpSpPr/>
          <p:nvPr userDrawn="1"/>
        </p:nvGrpSpPr>
        <p:grpSpPr>
          <a:xfrm>
            <a:off x="8421584" y="4253710"/>
            <a:ext cx="99577" cy="158629"/>
            <a:chOff x="8421584" y="4256885"/>
            <a:chExt cx="99577" cy="158629"/>
          </a:xfrm>
        </p:grpSpPr>
        <p:sp>
          <p:nvSpPr>
            <p:cNvPr id="551" name="Rektangel 550">
              <a:extLst>
                <a:ext uri="{FF2B5EF4-FFF2-40B4-BE49-F238E27FC236}">
                  <a16:creationId xmlns:a16="http://schemas.microsoft.com/office/drawing/2014/main" id="{B9D2D379-C222-4F4C-A991-5283A8150378}"/>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2" name="Rektangel 551">
              <a:extLst>
                <a:ext uri="{FF2B5EF4-FFF2-40B4-BE49-F238E27FC236}">
                  <a16:creationId xmlns:a16="http://schemas.microsoft.com/office/drawing/2014/main" id="{45B4894F-8191-4768-8EED-14FDE0CA49F3}"/>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3" name="Rektangel 552">
              <a:extLst>
                <a:ext uri="{FF2B5EF4-FFF2-40B4-BE49-F238E27FC236}">
                  <a16:creationId xmlns:a16="http://schemas.microsoft.com/office/drawing/2014/main" id="{B0E13E2B-33E5-450D-8139-E61210A5C874}"/>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4" name="Rektangel 553">
              <a:extLst>
                <a:ext uri="{FF2B5EF4-FFF2-40B4-BE49-F238E27FC236}">
                  <a16:creationId xmlns:a16="http://schemas.microsoft.com/office/drawing/2014/main" id="{8A0E2588-FB73-4E64-A33D-F180E2A32BC6}"/>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67" name="Gruppe 566">
            <a:extLst>
              <a:ext uri="{FF2B5EF4-FFF2-40B4-BE49-F238E27FC236}">
                <a16:creationId xmlns:a16="http://schemas.microsoft.com/office/drawing/2014/main" id="{318E7142-9F15-4FCA-87C5-DDBA164C827B}"/>
              </a:ext>
            </a:extLst>
          </p:cNvPr>
          <p:cNvGrpSpPr/>
          <p:nvPr userDrawn="1"/>
        </p:nvGrpSpPr>
        <p:grpSpPr>
          <a:xfrm>
            <a:off x="8607598" y="4253710"/>
            <a:ext cx="99577" cy="158629"/>
            <a:chOff x="8421584" y="4256885"/>
            <a:chExt cx="99577" cy="158629"/>
          </a:xfrm>
        </p:grpSpPr>
        <p:sp>
          <p:nvSpPr>
            <p:cNvPr id="568" name="Rektangel 567">
              <a:extLst>
                <a:ext uri="{FF2B5EF4-FFF2-40B4-BE49-F238E27FC236}">
                  <a16:creationId xmlns:a16="http://schemas.microsoft.com/office/drawing/2014/main" id="{99C85C6C-435B-45D0-9CF4-D3387769052C}"/>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69" name="Rektangel 568">
              <a:extLst>
                <a:ext uri="{FF2B5EF4-FFF2-40B4-BE49-F238E27FC236}">
                  <a16:creationId xmlns:a16="http://schemas.microsoft.com/office/drawing/2014/main" id="{5DE4E477-DDBA-45AD-A876-5D92DAA4CC4D}"/>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0" name="Rektangel 569">
              <a:extLst>
                <a:ext uri="{FF2B5EF4-FFF2-40B4-BE49-F238E27FC236}">
                  <a16:creationId xmlns:a16="http://schemas.microsoft.com/office/drawing/2014/main" id="{159E164D-15E6-4047-8A58-FCBCEB6A03C3}"/>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1" name="Rektangel 570">
              <a:extLst>
                <a:ext uri="{FF2B5EF4-FFF2-40B4-BE49-F238E27FC236}">
                  <a16:creationId xmlns:a16="http://schemas.microsoft.com/office/drawing/2014/main" id="{20215E03-DC00-4F2C-BF11-972DD3AEB339}"/>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72" name="Gruppe 571">
            <a:extLst>
              <a:ext uri="{FF2B5EF4-FFF2-40B4-BE49-F238E27FC236}">
                <a16:creationId xmlns:a16="http://schemas.microsoft.com/office/drawing/2014/main" id="{837E1CF0-5D08-4BA9-AB48-849B3A17A897}"/>
              </a:ext>
            </a:extLst>
          </p:cNvPr>
          <p:cNvGrpSpPr/>
          <p:nvPr userDrawn="1"/>
        </p:nvGrpSpPr>
        <p:grpSpPr>
          <a:xfrm>
            <a:off x="8793612" y="4253710"/>
            <a:ext cx="99577" cy="158629"/>
            <a:chOff x="8421584" y="4256885"/>
            <a:chExt cx="99577" cy="158629"/>
          </a:xfrm>
        </p:grpSpPr>
        <p:sp>
          <p:nvSpPr>
            <p:cNvPr id="573" name="Rektangel 572">
              <a:extLst>
                <a:ext uri="{FF2B5EF4-FFF2-40B4-BE49-F238E27FC236}">
                  <a16:creationId xmlns:a16="http://schemas.microsoft.com/office/drawing/2014/main" id="{2514C702-D732-4E5F-819F-B958301C961D}"/>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4" name="Rektangel 573">
              <a:extLst>
                <a:ext uri="{FF2B5EF4-FFF2-40B4-BE49-F238E27FC236}">
                  <a16:creationId xmlns:a16="http://schemas.microsoft.com/office/drawing/2014/main" id="{771C0CA7-CA83-4691-9065-F1AAB5B3AADB}"/>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5" name="Rektangel 574">
              <a:extLst>
                <a:ext uri="{FF2B5EF4-FFF2-40B4-BE49-F238E27FC236}">
                  <a16:creationId xmlns:a16="http://schemas.microsoft.com/office/drawing/2014/main" id="{36810F7D-E652-4EBA-B436-6FB74654618A}"/>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6" name="Rektangel 575">
              <a:extLst>
                <a:ext uri="{FF2B5EF4-FFF2-40B4-BE49-F238E27FC236}">
                  <a16:creationId xmlns:a16="http://schemas.microsoft.com/office/drawing/2014/main" id="{E8EDE6F3-3E8E-4DE4-9270-32B448C7F5E8}"/>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77" name="Gruppe 576">
            <a:extLst>
              <a:ext uri="{FF2B5EF4-FFF2-40B4-BE49-F238E27FC236}">
                <a16:creationId xmlns:a16="http://schemas.microsoft.com/office/drawing/2014/main" id="{930C2FD3-1BD8-43B0-8E9E-40CAD263678C}"/>
              </a:ext>
            </a:extLst>
          </p:cNvPr>
          <p:cNvGrpSpPr/>
          <p:nvPr userDrawn="1"/>
        </p:nvGrpSpPr>
        <p:grpSpPr>
          <a:xfrm>
            <a:off x="8979626" y="4253710"/>
            <a:ext cx="99577" cy="158629"/>
            <a:chOff x="8421584" y="4256885"/>
            <a:chExt cx="99577" cy="158629"/>
          </a:xfrm>
        </p:grpSpPr>
        <p:sp>
          <p:nvSpPr>
            <p:cNvPr id="578" name="Rektangel 577">
              <a:extLst>
                <a:ext uri="{FF2B5EF4-FFF2-40B4-BE49-F238E27FC236}">
                  <a16:creationId xmlns:a16="http://schemas.microsoft.com/office/drawing/2014/main" id="{EDA191C4-9EF9-4FE2-A0C1-7C2CC65681CC}"/>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9" name="Rektangel 578">
              <a:extLst>
                <a:ext uri="{FF2B5EF4-FFF2-40B4-BE49-F238E27FC236}">
                  <a16:creationId xmlns:a16="http://schemas.microsoft.com/office/drawing/2014/main" id="{F973B453-6DAE-423F-8689-4EAB5996B427}"/>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0" name="Rektangel 579">
              <a:extLst>
                <a:ext uri="{FF2B5EF4-FFF2-40B4-BE49-F238E27FC236}">
                  <a16:creationId xmlns:a16="http://schemas.microsoft.com/office/drawing/2014/main" id="{5C46A54F-8C54-46CE-84B7-91158174C3E4}"/>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1" name="Rektangel 580">
              <a:extLst>
                <a:ext uri="{FF2B5EF4-FFF2-40B4-BE49-F238E27FC236}">
                  <a16:creationId xmlns:a16="http://schemas.microsoft.com/office/drawing/2014/main" id="{266C41D2-BABE-44E4-A7C9-6EA50977A3FE}"/>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82" name="Gruppe 581">
            <a:extLst>
              <a:ext uri="{FF2B5EF4-FFF2-40B4-BE49-F238E27FC236}">
                <a16:creationId xmlns:a16="http://schemas.microsoft.com/office/drawing/2014/main" id="{8C5B1DA6-52A3-4F36-BA75-F58D7BED329F}"/>
              </a:ext>
            </a:extLst>
          </p:cNvPr>
          <p:cNvGrpSpPr/>
          <p:nvPr userDrawn="1"/>
        </p:nvGrpSpPr>
        <p:grpSpPr>
          <a:xfrm>
            <a:off x="9165640" y="4253710"/>
            <a:ext cx="99577" cy="158629"/>
            <a:chOff x="8421584" y="4256885"/>
            <a:chExt cx="99577" cy="158629"/>
          </a:xfrm>
        </p:grpSpPr>
        <p:sp>
          <p:nvSpPr>
            <p:cNvPr id="583" name="Rektangel 582">
              <a:extLst>
                <a:ext uri="{FF2B5EF4-FFF2-40B4-BE49-F238E27FC236}">
                  <a16:creationId xmlns:a16="http://schemas.microsoft.com/office/drawing/2014/main" id="{E030EBCD-2476-48E2-BD47-4552FFA3D4BB}"/>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4" name="Rektangel 583">
              <a:extLst>
                <a:ext uri="{FF2B5EF4-FFF2-40B4-BE49-F238E27FC236}">
                  <a16:creationId xmlns:a16="http://schemas.microsoft.com/office/drawing/2014/main" id="{2B380582-CC04-4854-8E1A-4868306A53CA}"/>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5" name="Rektangel 584">
              <a:extLst>
                <a:ext uri="{FF2B5EF4-FFF2-40B4-BE49-F238E27FC236}">
                  <a16:creationId xmlns:a16="http://schemas.microsoft.com/office/drawing/2014/main" id="{24B911B9-0622-4605-AD00-7EB898F789B7}"/>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6" name="Rektangel 585">
              <a:extLst>
                <a:ext uri="{FF2B5EF4-FFF2-40B4-BE49-F238E27FC236}">
                  <a16:creationId xmlns:a16="http://schemas.microsoft.com/office/drawing/2014/main" id="{67F42BBB-4522-41AE-B326-F56243CDFFFC}"/>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549" name="Rektangel 548">
            <a:extLst>
              <a:ext uri="{FF2B5EF4-FFF2-40B4-BE49-F238E27FC236}">
                <a16:creationId xmlns:a16="http://schemas.microsoft.com/office/drawing/2014/main" id="{A1C91856-739F-4D3C-8419-67FA1B424DDD}"/>
              </a:ext>
            </a:extLst>
          </p:cNvPr>
          <p:cNvSpPr/>
          <p:nvPr userDrawn="1"/>
        </p:nvSpPr>
        <p:spPr>
          <a:xfrm>
            <a:off x="6575499" y="3549037"/>
            <a:ext cx="108427" cy="218194"/>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0" name="Rektangel 549">
            <a:extLst>
              <a:ext uri="{FF2B5EF4-FFF2-40B4-BE49-F238E27FC236}">
                <a16:creationId xmlns:a16="http://schemas.microsoft.com/office/drawing/2014/main" id="{2B9DACA1-77E1-4391-A0F3-D410B9BB6BB5}"/>
              </a:ext>
            </a:extLst>
          </p:cNvPr>
          <p:cNvSpPr/>
          <p:nvPr userDrawn="1"/>
        </p:nvSpPr>
        <p:spPr>
          <a:xfrm>
            <a:off x="6562188" y="3507326"/>
            <a:ext cx="135048" cy="45719"/>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42" name="Gruppe 341">
            <a:extLst>
              <a:ext uri="{FF2B5EF4-FFF2-40B4-BE49-F238E27FC236}">
                <a16:creationId xmlns:a16="http://schemas.microsoft.com/office/drawing/2014/main" id="{06C8AF43-7A7A-462C-AFF8-6F5C0C0A74D3}"/>
              </a:ext>
            </a:extLst>
          </p:cNvPr>
          <p:cNvGrpSpPr>
            <a:grpSpLocks noChangeAspect="1"/>
          </p:cNvGrpSpPr>
          <p:nvPr userDrawn="1"/>
        </p:nvGrpSpPr>
        <p:grpSpPr>
          <a:xfrm flipH="1">
            <a:off x="9330607" y="2202877"/>
            <a:ext cx="1892210" cy="693435"/>
            <a:chOff x="7698172" y="1860827"/>
            <a:chExt cx="2046398" cy="794493"/>
          </a:xfrm>
        </p:grpSpPr>
        <p:sp>
          <p:nvSpPr>
            <p:cNvPr id="343" name="Ellipse 342">
              <a:extLst>
                <a:ext uri="{FF2B5EF4-FFF2-40B4-BE49-F238E27FC236}">
                  <a16:creationId xmlns:a16="http://schemas.microsoft.com/office/drawing/2014/main" id="{5D89502A-E2F7-47AC-BBD5-C671C38D3AF6}"/>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4" name="Ellipse 343">
              <a:extLst>
                <a:ext uri="{FF2B5EF4-FFF2-40B4-BE49-F238E27FC236}">
                  <a16:creationId xmlns:a16="http://schemas.microsoft.com/office/drawing/2014/main" id="{94B00F50-3ED5-4777-9B1C-C3A6A2783AC2}"/>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5" name="Ellipse 344">
              <a:extLst>
                <a:ext uri="{FF2B5EF4-FFF2-40B4-BE49-F238E27FC236}">
                  <a16:creationId xmlns:a16="http://schemas.microsoft.com/office/drawing/2014/main" id="{7C05C1BE-6D89-4988-A0EC-C89B3EC00B29}"/>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6" name="Ellipse 345">
              <a:extLst>
                <a:ext uri="{FF2B5EF4-FFF2-40B4-BE49-F238E27FC236}">
                  <a16:creationId xmlns:a16="http://schemas.microsoft.com/office/drawing/2014/main" id="{7F546B39-8E59-4029-BB56-5E4719C0595F}"/>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7" name="Ellipse 346">
              <a:extLst>
                <a:ext uri="{FF2B5EF4-FFF2-40B4-BE49-F238E27FC236}">
                  <a16:creationId xmlns:a16="http://schemas.microsoft.com/office/drawing/2014/main" id="{28074721-66C7-40F9-9BD1-EEB0285B1AFC}"/>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8" name="Ellipse 347">
              <a:extLst>
                <a:ext uri="{FF2B5EF4-FFF2-40B4-BE49-F238E27FC236}">
                  <a16:creationId xmlns:a16="http://schemas.microsoft.com/office/drawing/2014/main" id="{DD495963-4432-4EDC-9CFD-4F35F46D2ED8}"/>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49" name="Gruppe 348">
            <a:extLst>
              <a:ext uri="{FF2B5EF4-FFF2-40B4-BE49-F238E27FC236}">
                <a16:creationId xmlns:a16="http://schemas.microsoft.com/office/drawing/2014/main" id="{3D83FD06-EDA1-480C-93D6-C80612131DE7}"/>
              </a:ext>
            </a:extLst>
          </p:cNvPr>
          <p:cNvGrpSpPr/>
          <p:nvPr userDrawn="1"/>
        </p:nvGrpSpPr>
        <p:grpSpPr>
          <a:xfrm>
            <a:off x="6270980" y="1977069"/>
            <a:ext cx="2046398" cy="794493"/>
            <a:chOff x="6270980" y="1977069"/>
            <a:chExt cx="2046398" cy="794493"/>
          </a:xfrm>
        </p:grpSpPr>
        <p:sp>
          <p:nvSpPr>
            <p:cNvPr id="350" name="Ellipse 349">
              <a:extLst>
                <a:ext uri="{FF2B5EF4-FFF2-40B4-BE49-F238E27FC236}">
                  <a16:creationId xmlns:a16="http://schemas.microsoft.com/office/drawing/2014/main" id="{8DD86FD0-9F2C-4578-9EDB-7C57A76014F9}"/>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1" name="Ellipse 350">
              <a:extLst>
                <a:ext uri="{FF2B5EF4-FFF2-40B4-BE49-F238E27FC236}">
                  <a16:creationId xmlns:a16="http://schemas.microsoft.com/office/drawing/2014/main" id="{A514AB74-0AEE-4DDF-B9B6-84A67101C5AF}"/>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2" name="Ellipse 351">
              <a:extLst>
                <a:ext uri="{FF2B5EF4-FFF2-40B4-BE49-F238E27FC236}">
                  <a16:creationId xmlns:a16="http://schemas.microsoft.com/office/drawing/2014/main" id="{B07A2B44-C3B4-45DA-9A0D-3451DE8CDE29}"/>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3" name="Ellipse 352">
              <a:extLst>
                <a:ext uri="{FF2B5EF4-FFF2-40B4-BE49-F238E27FC236}">
                  <a16:creationId xmlns:a16="http://schemas.microsoft.com/office/drawing/2014/main" id="{2C22B975-E072-44BF-9848-70F15BFCFD72}"/>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4" name="Ellipse 353">
              <a:extLst>
                <a:ext uri="{FF2B5EF4-FFF2-40B4-BE49-F238E27FC236}">
                  <a16:creationId xmlns:a16="http://schemas.microsoft.com/office/drawing/2014/main" id="{59641F3D-D124-4631-91D5-BF418A153602}"/>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5" name="Ellipse 354">
              <a:extLst>
                <a:ext uri="{FF2B5EF4-FFF2-40B4-BE49-F238E27FC236}">
                  <a16:creationId xmlns:a16="http://schemas.microsoft.com/office/drawing/2014/main" id="{811B51A4-57AE-4E21-AAF4-9B83A340D6EB}"/>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1" name="Gruppe 20">
            <a:extLst>
              <a:ext uri="{FF2B5EF4-FFF2-40B4-BE49-F238E27FC236}">
                <a16:creationId xmlns:a16="http://schemas.microsoft.com/office/drawing/2014/main" id="{1774DC92-E294-49CB-9C90-2955E689F3F2}"/>
              </a:ext>
            </a:extLst>
          </p:cNvPr>
          <p:cNvGrpSpPr/>
          <p:nvPr userDrawn="1"/>
        </p:nvGrpSpPr>
        <p:grpSpPr>
          <a:xfrm>
            <a:off x="10306154" y="3089866"/>
            <a:ext cx="636481" cy="1224368"/>
            <a:chOff x="10306154" y="3089866"/>
            <a:chExt cx="636481" cy="1224368"/>
          </a:xfrm>
          <a:solidFill>
            <a:schemeClr val="accent4">
              <a:lumMod val="75000"/>
            </a:schemeClr>
          </a:solidFill>
        </p:grpSpPr>
        <p:sp>
          <p:nvSpPr>
            <p:cNvPr id="11" name="Rektangel 10">
              <a:extLst>
                <a:ext uri="{FF2B5EF4-FFF2-40B4-BE49-F238E27FC236}">
                  <a16:creationId xmlns:a16="http://schemas.microsoft.com/office/drawing/2014/main" id="{68AF03FF-461D-4A8F-8C1E-2028870C87F2}"/>
                </a:ext>
              </a:extLst>
            </p:cNvPr>
            <p:cNvSpPr/>
            <p:nvPr userDrawn="1"/>
          </p:nvSpPr>
          <p:spPr>
            <a:xfrm>
              <a:off x="10533563" y="3748643"/>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5" name="Rektangel 324">
              <a:extLst>
                <a:ext uri="{FF2B5EF4-FFF2-40B4-BE49-F238E27FC236}">
                  <a16:creationId xmlns:a16="http://schemas.microsoft.com/office/drawing/2014/main" id="{9811A366-2F57-4588-9F00-3555F05E313C}"/>
                </a:ext>
              </a:extLst>
            </p:cNvPr>
            <p:cNvSpPr/>
            <p:nvPr userDrawn="1"/>
          </p:nvSpPr>
          <p:spPr>
            <a:xfrm>
              <a:off x="10533563" y="3579667"/>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6" name="Rektangel 325">
              <a:extLst>
                <a:ext uri="{FF2B5EF4-FFF2-40B4-BE49-F238E27FC236}">
                  <a16:creationId xmlns:a16="http://schemas.microsoft.com/office/drawing/2014/main" id="{734AF6BD-B875-4028-968D-A4508625B25C}"/>
                </a:ext>
              </a:extLst>
            </p:cNvPr>
            <p:cNvSpPr/>
            <p:nvPr userDrawn="1"/>
          </p:nvSpPr>
          <p:spPr>
            <a:xfrm>
              <a:off x="10533563" y="3410690"/>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7" name="Ligebenet trapez 326">
              <a:extLst>
                <a:ext uri="{FF2B5EF4-FFF2-40B4-BE49-F238E27FC236}">
                  <a16:creationId xmlns:a16="http://schemas.microsoft.com/office/drawing/2014/main" id="{354B443D-4808-472A-8D7B-06267986C95D}"/>
                </a:ext>
              </a:extLst>
            </p:cNvPr>
            <p:cNvSpPr/>
            <p:nvPr userDrawn="1"/>
          </p:nvSpPr>
          <p:spPr>
            <a:xfrm>
              <a:off x="10406044" y="3089866"/>
              <a:ext cx="418320" cy="76264"/>
            </a:xfrm>
            <a:prstGeom prst="trapezoid">
              <a:avLst>
                <a:gd name="adj" fmla="val 992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8" name="Ligebenet trapez 327">
              <a:extLst>
                <a:ext uri="{FF2B5EF4-FFF2-40B4-BE49-F238E27FC236}">
                  <a16:creationId xmlns:a16="http://schemas.microsoft.com/office/drawing/2014/main" id="{5D0027D1-8814-485E-B62A-3599E0E7142B}"/>
                </a:ext>
              </a:extLst>
            </p:cNvPr>
            <p:cNvSpPr/>
            <p:nvPr userDrawn="1"/>
          </p:nvSpPr>
          <p:spPr>
            <a:xfrm flipV="1">
              <a:off x="10406044" y="3327567"/>
              <a:ext cx="418320" cy="76264"/>
            </a:xfrm>
            <a:prstGeom prst="trapezoid">
              <a:avLst>
                <a:gd name="adj" fmla="val 992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9" name="Rektangel 328">
              <a:extLst>
                <a:ext uri="{FF2B5EF4-FFF2-40B4-BE49-F238E27FC236}">
                  <a16:creationId xmlns:a16="http://schemas.microsoft.com/office/drawing/2014/main" id="{8C12977C-8109-444D-A099-F83DD3A8CFDB}"/>
                </a:ext>
              </a:extLst>
            </p:cNvPr>
            <p:cNvSpPr/>
            <p:nvPr userDrawn="1"/>
          </p:nvSpPr>
          <p:spPr>
            <a:xfrm>
              <a:off x="10533563" y="3172989"/>
              <a:ext cx="163283" cy="147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2" name="Rektangel: øverste hjørner afrundet 331">
              <a:extLst>
                <a:ext uri="{FF2B5EF4-FFF2-40B4-BE49-F238E27FC236}">
                  <a16:creationId xmlns:a16="http://schemas.microsoft.com/office/drawing/2014/main" id="{126E0E10-E46C-49E0-BF30-B4D78BD6A456}"/>
                </a:ext>
              </a:extLst>
            </p:cNvPr>
            <p:cNvSpPr/>
            <p:nvPr userDrawn="1"/>
          </p:nvSpPr>
          <p:spPr>
            <a:xfrm>
              <a:off x="10351717" y="4088582"/>
              <a:ext cx="531872" cy="108688"/>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16" name="Lige forbindelse 15">
              <a:extLst>
                <a:ext uri="{FF2B5EF4-FFF2-40B4-BE49-F238E27FC236}">
                  <a16:creationId xmlns:a16="http://schemas.microsoft.com/office/drawing/2014/main" id="{1F7472D5-31D2-40E4-943F-90722F9C13BB}"/>
                </a:ext>
              </a:extLst>
            </p:cNvPr>
            <p:cNvCxnSpPr>
              <a:cxnSpLocks/>
            </p:cNvCxnSpPr>
            <p:nvPr userDrawn="1"/>
          </p:nvCxnSpPr>
          <p:spPr>
            <a:xfrm>
              <a:off x="10418744" y="3162955"/>
              <a:ext cx="0" cy="164167"/>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Lige forbindelse 332">
              <a:extLst>
                <a:ext uri="{FF2B5EF4-FFF2-40B4-BE49-F238E27FC236}">
                  <a16:creationId xmlns:a16="http://schemas.microsoft.com/office/drawing/2014/main" id="{38B5409E-CE1B-4622-90C8-DCC7901FA862}"/>
                </a:ext>
              </a:extLst>
            </p:cNvPr>
            <p:cNvCxnSpPr>
              <a:cxnSpLocks/>
            </p:cNvCxnSpPr>
            <p:nvPr userDrawn="1"/>
          </p:nvCxnSpPr>
          <p:spPr>
            <a:xfrm>
              <a:off x="10809680" y="3162955"/>
              <a:ext cx="0" cy="164167"/>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34" name="Rektangel 333">
              <a:extLst>
                <a:ext uri="{FF2B5EF4-FFF2-40B4-BE49-F238E27FC236}">
                  <a16:creationId xmlns:a16="http://schemas.microsoft.com/office/drawing/2014/main" id="{EF1806F3-6E67-4960-915A-348E0ED0C7B6}"/>
                </a:ext>
              </a:extLst>
            </p:cNvPr>
            <p:cNvSpPr/>
            <p:nvPr userDrawn="1"/>
          </p:nvSpPr>
          <p:spPr>
            <a:xfrm>
              <a:off x="10533563" y="3919146"/>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335" name="Lige forbindelse 334">
              <a:extLst>
                <a:ext uri="{FF2B5EF4-FFF2-40B4-BE49-F238E27FC236}">
                  <a16:creationId xmlns:a16="http://schemas.microsoft.com/office/drawing/2014/main" id="{1AB054AB-07D5-4754-B87D-3B6391EBDA5A}"/>
                </a:ext>
              </a:extLst>
            </p:cNvPr>
            <p:cNvCxnSpPr>
              <a:cxnSpLocks/>
            </p:cNvCxnSpPr>
            <p:nvPr userDrawn="1"/>
          </p:nvCxnSpPr>
          <p:spPr>
            <a:xfrm rot="2100000">
              <a:off x="10451672" y="3832002"/>
              <a:ext cx="0" cy="324000"/>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Lige forbindelse 336">
              <a:extLst>
                <a:ext uri="{FF2B5EF4-FFF2-40B4-BE49-F238E27FC236}">
                  <a16:creationId xmlns:a16="http://schemas.microsoft.com/office/drawing/2014/main" id="{FCAA2DB7-9589-4F6C-A122-791DF411963E}"/>
                </a:ext>
              </a:extLst>
            </p:cNvPr>
            <p:cNvCxnSpPr>
              <a:cxnSpLocks/>
            </p:cNvCxnSpPr>
            <p:nvPr userDrawn="1"/>
          </p:nvCxnSpPr>
          <p:spPr>
            <a:xfrm rot="19500000" flipH="1">
              <a:off x="10783678" y="3832000"/>
              <a:ext cx="0" cy="324000"/>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38" name="Rektangel: øverste hjørner afrundet 337">
              <a:extLst>
                <a:ext uri="{FF2B5EF4-FFF2-40B4-BE49-F238E27FC236}">
                  <a16:creationId xmlns:a16="http://schemas.microsoft.com/office/drawing/2014/main" id="{56FFCA39-BFA9-4F46-9C30-AFFED85AC7E0}"/>
                </a:ext>
              </a:extLst>
            </p:cNvPr>
            <p:cNvSpPr/>
            <p:nvPr userDrawn="1"/>
          </p:nvSpPr>
          <p:spPr>
            <a:xfrm>
              <a:off x="10306154" y="4205546"/>
              <a:ext cx="636481" cy="108688"/>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9" name="Rektangel 338">
              <a:extLst>
                <a:ext uri="{FF2B5EF4-FFF2-40B4-BE49-F238E27FC236}">
                  <a16:creationId xmlns:a16="http://schemas.microsoft.com/office/drawing/2014/main" id="{7894008A-7823-4AB5-AD53-36F5082E8272}"/>
                </a:ext>
              </a:extLst>
            </p:cNvPr>
            <p:cNvSpPr/>
            <p:nvPr userDrawn="1"/>
          </p:nvSpPr>
          <p:spPr>
            <a:xfrm>
              <a:off x="10533563" y="4112431"/>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12" name="Gruppe 311">
            <a:extLst>
              <a:ext uri="{FF2B5EF4-FFF2-40B4-BE49-F238E27FC236}">
                <a16:creationId xmlns:a16="http://schemas.microsoft.com/office/drawing/2014/main" id="{A1487348-C29D-4D67-9AF0-8CC5A000AD0F}"/>
              </a:ext>
            </a:extLst>
          </p:cNvPr>
          <p:cNvGrpSpPr/>
          <p:nvPr userDrawn="1"/>
        </p:nvGrpSpPr>
        <p:grpSpPr>
          <a:xfrm flipH="1">
            <a:off x="10675190" y="3653750"/>
            <a:ext cx="754844" cy="756518"/>
            <a:chOff x="5963869" y="5072627"/>
            <a:chExt cx="830528" cy="1085187"/>
          </a:xfrm>
          <a:solidFill>
            <a:schemeClr val="accent4"/>
          </a:solidFill>
        </p:grpSpPr>
        <p:grpSp>
          <p:nvGrpSpPr>
            <p:cNvPr id="313" name="Gruppe 312">
              <a:extLst>
                <a:ext uri="{FF2B5EF4-FFF2-40B4-BE49-F238E27FC236}">
                  <a16:creationId xmlns:a16="http://schemas.microsoft.com/office/drawing/2014/main" id="{601A005A-2546-40CD-911A-5AE284C09620}"/>
                </a:ext>
              </a:extLst>
            </p:cNvPr>
            <p:cNvGrpSpPr/>
            <p:nvPr userDrawn="1"/>
          </p:nvGrpSpPr>
          <p:grpSpPr>
            <a:xfrm>
              <a:off x="5963869" y="5072627"/>
              <a:ext cx="830528" cy="1085187"/>
              <a:chOff x="6528663" y="5014275"/>
              <a:chExt cx="830528" cy="1085187"/>
            </a:xfrm>
            <a:grpFill/>
          </p:grpSpPr>
          <p:sp>
            <p:nvSpPr>
              <p:cNvPr id="315" name="Rektangel 314">
                <a:extLst>
                  <a:ext uri="{FF2B5EF4-FFF2-40B4-BE49-F238E27FC236}">
                    <a16:creationId xmlns:a16="http://schemas.microsoft.com/office/drawing/2014/main" id="{E124597B-97EE-47A2-ACA8-6AA70DFA43B2}"/>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6" name="Ellipse 315">
                <a:extLst>
                  <a:ext uri="{FF2B5EF4-FFF2-40B4-BE49-F238E27FC236}">
                    <a16:creationId xmlns:a16="http://schemas.microsoft.com/office/drawing/2014/main" id="{2F66B8C1-9A2E-4D3D-9B72-62D12CAFF81C}"/>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7" name="Ellipse 316">
                <a:extLst>
                  <a:ext uri="{FF2B5EF4-FFF2-40B4-BE49-F238E27FC236}">
                    <a16:creationId xmlns:a16="http://schemas.microsoft.com/office/drawing/2014/main" id="{DEFDEC4E-9F4D-48F7-B236-6F2857AC546B}"/>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8" name="Ellipse 317">
                <a:extLst>
                  <a:ext uri="{FF2B5EF4-FFF2-40B4-BE49-F238E27FC236}">
                    <a16:creationId xmlns:a16="http://schemas.microsoft.com/office/drawing/2014/main" id="{493C6A63-0D81-4C9C-88AD-5FE2556D232E}"/>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9" name="Ellipse 318">
                <a:extLst>
                  <a:ext uri="{FF2B5EF4-FFF2-40B4-BE49-F238E27FC236}">
                    <a16:creationId xmlns:a16="http://schemas.microsoft.com/office/drawing/2014/main" id="{128730B1-F452-4701-989B-DA555498F5A8}"/>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14" name="Ellipse 313">
              <a:extLst>
                <a:ext uri="{FF2B5EF4-FFF2-40B4-BE49-F238E27FC236}">
                  <a16:creationId xmlns:a16="http://schemas.microsoft.com/office/drawing/2014/main" id="{EA67F01F-86A9-4A22-B617-BFE4607C69A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49" name="Rektangel: øverste hjørner afrundet 248">
            <a:extLst>
              <a:ext uri="{FF2B5EF4-FFF2-40B4-BE49-F238E27FC236}">
                <a16:creationId xmlns:a16="http://schemas.microsoft.com/office/drawing/2014/main" id="{B12238DF-AD03-499E-BA4D-AE5628DB862B}"/>
              </a:ext>
            </a:extLst>
          </p:cNvPr>
          <p:cNvSpPr/>
          <p:nvPr userDrawn="1"/>
        </p:nvSpPr>
        <p:spPr>
          <a:xfrm>
            <a:off x="9988425" y="4238877"/>
            <a:ext cx="1481651" cy="1174232"/>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8" name="Rektangel: øverste hjørner afrundet 247">
            <a:extLst>
              <a:ext uri="{FF2B5EF4-FFF2-40B4-BE49-F238E27FC236}">
                <a16:creationId xmlns:a16="http://schemas.microsoft.com/office/drawing/2014/main" id="{4AF23D9C-5ECB-4BC6-AB0A-75802F844AE9}"/>
              </a:ext>
            </a:extLst>
          </p:cNvPr>
          <p:cNvSpPr/>
          <p:nvPr userDrawn="1"/>
        </p:nvSpPr>
        <p:spPr>
          <a:xfrm>
            <a:off x="9712580" y="4345398"/>
            <a:ext cx="1514894" cy="1209822"/>
          </a:xfrm>
          <a:prstGeom prst="round2SameRect">
            <a:avLst>
              <a:gd name="adj1" fmla="val 50000"/>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7" name="Rektangel: øverste hjørner afrundet 246">
            <a:extLst>
              <a:ext uri="{FF2B5EF4-FFF2-40B4-BE49-F238E27FC236}">
                <a16:creationId xmlns:a16="http://schemas.microsoft.com/office/drawing/2014/main" id="{B56485DD-8DFF-420A-82B8-FC2933694F23}"/>
              </a:ext>
            </a:extLst>
          </p:cNvPr>
          <p:cNvSpPr/>
          <p:nvPr userDrawn="1"/>
        </p:nvSpPr>
        <p:spPr>
          <a:xfrm>
            <a:off x="10155636" y="4502461"/>
            <a:ext cx="1314439" cy="1209822"/>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38" name="Gruppe 237">
            <a:extLst>
              <a:ext uri="{FF2B5EF4-FFF2-40B4-BE49-F238E27FC236}">
                <a16:creationId xmlns:a16="http://schemas.microsoft.com/office/drawing/2014/main" id="{4C8AAC0F-BE5F-41A3-AD47-8FA0DE6F81E4}"/>
              </a:ext>
            </a:extLst>
          </p:cNvPr>
          <p:cNvGrpSpPr/>
          <p:nvPr userDrawn="1"/>
        </p:nvGrpSpPr>
        <p:grpSpPr>
          <a:xfrm flipH="1">
            <a:off x="8880539" y="4570857"/>
            <a:ext cx="1068119" cy="746150"/>
            <a:chOff x="5878302" y="5164076"/>
            <a:chExt cx="916095" cy="739089"/>
          </a:xfrm>
          <a:solidFill>
            <a:schemeClr val="accent4">
              <a:lumMod val="60000"/>
              <a:lumOff val="40000"/>
            </a:schemeClr>
          </a:solidFill>
        </p:grpSpPr>
        <p:grpSp>
          <p:nvGrpSpPr>
            <p:cNvPr id="239" name="Gruppe 238">
              <a:extLst>
                <a:ext uri="{FF2B5EF4-FFF2-40B4-BE49-F238E27FC236}">
                  <a16:creationId xmlns:a16="http://schemas.microsoft.com/office/drawing/2014/main" id="{1701C1A9-EE5A-4FEB-8921-D7F20B21DF8F}"/>
                </a:ext>
              </a:extLst>
            </p:cNvPr>
            <p:cNvGrpSpPr/>
            <p:nvPr userDrawn="1"/>
          </p:nvGrpSpPr>
          <p:grpSpPr>
            <a:xfrm>
              <a:off x="5878302" y="5164076"/>
              <a:ext cx="916095" cy="739089"/>
              <a:chOff x="6443096" y="5105724"/>
              <a:chExt cx="916095" cy="739089"/>
            </a:xfrm>
            <a:grpFill/>
          </p:grpSpPr>
          <p:sp>
            <p:nvSpPr>
              <p:cNvPr id="241" name="Rektangel 240">
                <a:extLst>
                  <a:ext uri="{FF2B5EF4-FFF2-40B4-BE49-F238E27FC236}">
                    <a16:creationId xmlns:a16="http://schemas.microsoft.com/office/drawing/2014/main" id="{B4ED253A-A77B-4D08-A8E4-8F771FF44EC3}"/>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2" name="Ellipse 241">
                <a:extLst>
                  <a:ext uri="{FF2B5EF4-FFF2-40B4-BE49-F238E27FC236}">
                    <a16:creationId xmlns:a16="http://schemas.microsoft.com/office/drawing/2014/main" id="{E287B098-4F07-433E-A902-039C73AE81A5}"/>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3" name="Ellipse 242">
                <a:extLst>
                  <a:ext uri="{FF2B5EF4-FFF2-40B4-BE49-F238E27FC236}">
                    <a16:creationId xmlns:a16="http://schemas.microsoft.com/office/drawing/2014/main" id="{76DA8D89-1D7A-4C15-A96E-D03493C1BC2E}"/>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4" name="Ellipse 243">
                <a:extLst>
                  <a:ext uri="{FF2B5EF4-FFF2-40B4-BE49-F238E27FC236}">
                    <a16:creationId xmlns:a16="http://schemas.microsoft.com/office/drawing/2014/main" id="{6EB859CE-A314-486A-B09E-2BF81956004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5" name="Ellipse 244">
                <a:extLst>
                  <a:ext uri="{FF2B5EF4-FFF2-40B4-BE49-F238E27FC236}">
                    <a16:creationId xmlns:a16="http://schemas.microsoft.com/office/drawing/2014/main" id="{116711E7-2606-48E1-B5F6-EA3F773C010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40" name="Ellipse 239">
              <a:extLst>
                <a:ext uri="{FF2B5EF4-FFF2-40B4-BE49-F238E27FC236}">
                  <a16:creationId xmlns:a16="http://schemas.microsoft.com/office/drawing/2014/main" id="{D1ED5E9C-A56A-4CFA-B569-63280F7F986C}"/>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29" name="Gruppe 228">
            <a:extLst>
              <a:ext uri="{FF2B5EF4-FFF2-40B4-BE49-F238E27FC236}">
                <a16:creationId xmlns:a16="http://schemas.microsoft.com/office/drawing/2014/main" id="{CB021EA0-F583-42F4-BC85-A983CC405D08}"/>
              </a:ext>
            </a:extLst>
          </p:cNvPr>
          <p:cNvGrpSpPr/>
          <p:nvPr userDrawn="1"/>
        </p:nvGrpSpPr>
        <p:grpSpPr>
          <a:xfrm>
            <a:off x="9295933" y="4687651"/>
            <a:ext cx="980779" cy="1057255"/>
            <a:chOff x="9806171" y="4688837"/>
            <a:chExt cx="980779" cy="1057255"/>
          </a:xfrm>
        </p:grpSpPr>
        <p:sp>
          <p:nvSpPr>
            <p:cNvPr id="196" name="Rektangel 195">
              <a:extLst>
                <a:ext uri="{FF2B5EF4-FFF2-40B4-BE49-F238E27FC236}">
                  <a16:creationId xmlns:a16="http://schemas.microsoft.com/office/drawing/2014/main" id="{0FB38109-4347-4B33-8138-48FD955606CF}"/>
                </a:ext>
              </a:extLst>
            </p:cNvPr>
            <p:cNvSpPr/>
            <p:nvPr userDrawn="1"/>
          </p:nvSpPr>
          <p:spPr>
            <a:xfrm>
              <a:off x="9917174" y="5108558"/>
              <a:ext cx="776191" cy="637534"/>
            </a:xfrm>
            <a:prstGeom prst="rect">
              <a:avLst/>
            </a:prstGeom>
            <a:gradFill flip="none" rotWithShape="1">
              <a:gsLst>
                <a:gs pos="0">
                  <a:schemeClr val="accent4"/>
                </a:gs>
                <a:gs pos="100000">
                  <a:srgbClr val="4A665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7" name="Ligebenet trekant 196">
              <a:extLst>
                <a:ext uri="{FF2B5EF4-FFF2-40B4-BE49-F238E27FC236}">
                  <a16:creationId xmlns:a16="http://schemas.microsoft.com/office/drawing/2014/main" id="{F52F3B6F-E93E-4FFB-93CC-FE2B8D84F38C}"/>
                </a:ext>
              </a:extLst>
            </p:cNvPr>
            <p:cNvSpPr/>
            <p:nvPr userDrawn="1"/>
          </p:nvSpPr>
          <p:spPr>
            <a:xfrm>
              <a:off x="9806171" y="4688837"/>
              <a:ext cx="980779" cy="425454"/>
            </a:xfrm>
            <a:prstGeom prst="triangle">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82" name="Rektangel 181">
            <a:extLst>
              <a:ext uri="{FF2B5EF4-FFF2-40B4-BE49-F238E27FC236}">
                <a16:creationId xmlns:a16="http://schemas.microsoft.com/office/drawing/2014/main" id="{26761E30-769A-4EC6-ACFE-BD8E1740804F}"/>
              </a:ext>
            </a:extLst>
          </p:cNvPr>
          <p:cNvSpPr/>
          <p:nvPr userDrawn="1"/>
        </p:nvSpPr>
        <p:spPr>
          <a:xfrm flipH="1">
            <a:off x="8007054" y="3666438"/>
            <a:ext cx="45719" cy="293271"/>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74" name="Gruppe 173">
            <a:extLst>
              <a:ext uri="{FF2B5EF4-FFF2-40B4-BE49-F238E27FC236}">
                <a16:creationId xmlns:a16="http://schemas.microsoft.com/office/drawing/2014/main" id="{D98E48ED-1547-40B9-BB47-3E4D8A20CBCA}"/>
              </a:ext>
            </a:extLst>
          </p:cNvPr>
          <p:cNvGrpSpPr/>
          <p:nvPr userDrawn="1"/>
        </p:nvGrpSpPr>
        <p:grpSpPr>
          <a:xfrm flipH="1">
            <a:off x="6019155" y="4808008"/>
            <a:ext cx="1105266" cy="891489"/>
            <a:chOff x="5878302" y="5164076"/>
            <a:chExt cx="916095" cy="739089"/>
          </a:xfrm>
          <a:solidFill>
            <a:schemeClr val="accent4">
              <a:lumMod val="60000"/>
              <a:lumOff val="40000"/>
            </a:schemeClr>
          </a:solidFill>
        </p:grpSpPr>
        <p:grpSp>
          <p:nvGrpSpPr>
            <p:cNvPr id="175" name="Gruppe 174">
              <a:extLst>
                <a:ext uri="{FF2B5EF4-FFF2-40B4-BE49-F238E27FC236}">
                  <a16:creationId xmlns:a16="http://schemas.microsoft.com/office/drawing/2014/main" id="{DBC250E5-74C1-44EE-97BC-E3E1D1A3E5B9}"/>
                </a:ext>
              </a:extLst>
            </p:cNvPr>
            <p:cNvGrpSpPr/>
            <p:nvPr userDrawn="1"/>
          </p:nvGrpSpPr>
          <p:grpSpPr>
            <a:xfrm>
              <a:off x="5878302" y="5164076"/>
              <a:ext cx="916095" cy="739089"/>
              <a:chOff x="6443096" y="5105724"/>
              <a:chExt cx="916095" cy="739089"/>
            </a:xfrm>
            <a:grpFill/>
          </p:grpSpPr>
          <p:sp>
            <p:nvSpPr>
              <p:cNvPr id="177" name="Rektangel 176">
                <a:extLst>
                  <a:ext uri="{FF2B5EF4-FFF2-40B4-BE49-F238E27FC236}">
                    <a16:creationId xmlns:a16="http://schemas.microsoft.com/office/drawing/2014/main" id="{A1F92383-EFA1-407E-90B9-7E258202CA4B}"/>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8" name="Ellipse 177">
                <a:extLst>
                  <a:ext uri="{FF2B5EF4-FFF2-40B4-BE49-F238E27FC236}">
                    <a16:creationId xmlns:a16="http://schemas.microsoft.com/office/drawing/2014/main" id="{E45D9125-EAB5-4A81-824B-E996AD688DD4}"/>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9" name="Ellipse 178">
                <a:extLst>
                  <a:ext uri="{FF2B5EF4-FFF2-40B4-BE49-F238E27FC236}">
                    <a16:creationId xmlns:a16="http://schemas.microsoft.com/office/drawing/2014/main" id="{60E6D7F7-FBDE-40F9-97E7-D8131E7EF1A5}"/>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0" name="Ellipse 179">
                <a:extLst>
                  <a:ext uri="{FF2B5EF4-FFF2-40B4-BE49-F238E27FC236}">
                    <a16:creationId xmlns:a16="http://schemas.microsoft.com/office/drawing/2014/main" id="{19030737-0033-4B30-A1CE-D4D3888B7D39}"/>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1" name="Ellipse 180">
                <a:extLst>
                  <a:ext uri="{FF2B5EF4-FFF2-40B4-BE49-F238E27FC236}">
                    <a16:creationId xmlns:a16="http://schemas.microsoft.com/office/drawing/2014/main" id="{6FBEFE93-57CD-42F9-9C13-36ED16BA3894}"/>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76" name="Ellipse 175">
              <a:extLst>
                <a:ext uri="{FF2B5EF4-FFF2-40B4-BE49-F238E27FC236}">
                  <a16:creationId xmlns:a16="http://schemas.microsoft.com/office/drawing/2014/main" id="{0F6DF34C-4E4C-4161-B4F3-DF39A0826652}"/>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5" name="Rektangel 164">
            <a:extLst>
              <a:ext uri="{FF2B5EF4-FFF2-40B4-BE49-F238E27FC236}">
                <a16:creationId xmlns:a16="http://schemas.microsoft.com/office/drawing/2014/main" id="{2049A3C2-DE3C-4B33-85D9-17D2C60838D7}"/>
              </a:ext>
            </a:extLst>
          </p:cNvPr>
          <p:cNvSpPr/>
          <p:nvPr userDrawn="1"/>
        </p:nvSpPr>
        <p:spPr>
          <a:xfrm>
            <a:off x="7438153" y="3916883"/>
            <a:ext cx="678767" cy="1337052"/>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4" name="Rektangel 123">
            <a:extLst>
              <a:ext uri="{FF2B5EF4-FFF2-40B4-BE49-F238E27FC236}">
                <a16:creationId xmlns:a16="http://schemas.microsoft.com/office/drawing/2014/main" id="{24BEA58D-57BB-4B41-9827-5F5CEBC6E142}"/>
              </a:ext>
            </a:extLst>
          </p:cNvPr>
          <p:cNvSpPr/>
          <p:nvPr userDrawn="1"/>
        </p:nvSpPr>
        <p:spPr>
          <a:xfrm>
            <a:off x="7345863" y="4346822"/>
            <a:ext cx="2087324" cy="1331912"/>
          </a:xfrm>
          <a:prstGeom prst="rect">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grpSp>
        <p:nvGrpSpPr>
          <p:cNvPr id="63" name="Gruppe 62">
            <a:extLst>
              <a:ext uri="{FF2B5EF4-FFF2-40B4-BE49-F238E27FC236}">
                <a16:creationId xmlns:a16="http://schemas.microsoft.com/office/drawing/2014/main" id="{78D7199C-DD4A-4C07-95CE-46562C07E617}"/>
              </a:ext>
            </a:extLst>
          </p:cNvPr>
          <p:cNvGrpSpPr/>
          <p:nvPr userDrawn="1"/>
        </p:nvGrpSpPr>
        <p:grpSpPr>
          <a:xfrm>
            <a:off x="7398339" y="4407386"/>
            <a:ext cx="1961668" cy="153547"/>
            <a:chOff x="5121590" y="6344869"/>
            <a:chExt cx="1961668" cy="153547"/>
          </a:xfrm>
        </p:grpSpPr>
        <p:sp>
          <p:nvSpPr>
            <p:cNvPr id="128" name="Rektangel 127">
              <a:extLst>
                <a:ext uri="{FF2B5EF4-FFF2-40B4-BE49-F238E27FC236}">
                  <a16:creationId xmlns:a16="http://schemas.microsoft.com/office/drawing/2014/main" id="{BB1B126C-27FD-422A-A6FE-6EB659E85718}"/>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9" name="Rektangel 128">
              <a:extLst>
                <a:ext uri="{FF2B5EF4-FFF2-40B4-BE49-F238E27FC236}">
                  <a16:creationId xmlns:a16="http://schemas.microsoft.com/office/drawing/2014/main" id="{050DA149-5038-4647-B5E8-8BE1ED469CD2}"/>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0" name="Rektangel 129">
              <a:extLst>
                <a:ext uri="{FF2B5EF4-FFF2-40B4-BE49-F238E27FC236}">
                  <a16:creationId xmlns:a16="http://schemas.microsoft.com/office/drawing/2014/main" id="{1BDF2AE1-FFEC-495A-A7FA-BF4E31E44C50}"/>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1" name="Rektangel 130">
              <a:extLst>
                <a:ext uri="{FF2B5EF4-FFF2-40B4-BE49-F238E27FC236}">
                  <a16:creationId xmlns:a16="http://schemas.microsoft.com/office/drawing/2014/main" id="{4FB1DDD0-796D-486B-95F7-A948E2737607}"/>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2" name="Rektangel 131">
              <a:extLst>
                <a:ext uri="{FF2B5EF4-FFF2-40B4-BE49-F238E27FC236}">
                  <a16:creationId xmlns:a16="http://schemas.microsoft.com/office/drawing/2014/main" id="{F39D44FE-4E28-4604-BAC3-49449992963D}"/>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3" name="Rektangel 132">
              <a:extLst>
                <a:ext uri="{FF2B5EF4-FFF2-40B4-BE49-F238E27FC236}">
                  <a16:creationId xmlns:a16="http://schemas.microsoft.com/office/drawing/2014/main" id="{FCD03105-EBED-49E1-AF78-E3C56EEA5A9C}"/>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4" name="Rektangel 133">
              <a:extLst>
                <a:ext uri="{FF2B5EF4-FFF2-40B4-BE49-F238E27FC236}">
                  <a16:creationId xmlns:a16="http://schemas.microsoft.com/office/drawing/2014/main" id="{47DEFC7D-723E-4494-823F-5A2ACD6B4C14}"/>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5" name="Rektangel 134">
              <a:extLst>
                <a:ext uri="{FF2B5EF4-FFF2-40B4-BE49-F238E27FC236}">
                  <a16:creationId xmlns:a16="http://schemas.microsoft.com/office/drawing/2014/main" id="{4C325CDF-F2FF-4A88-BF86-7A8FCDD8D8F4}"/>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6" name="Rektangel 135">
              <a:extLst>
                <a:ext uri="{FF2B5EF4-FFF2-40B4-BE49-F238E27FC236}">
                  <a16:creationId xmlns:a16="http://schemas.microsoft.com/office/drawing/2014/main" id="{1D0073B0-8EDC-45F7-900B-8B31E6D1CB99}"/>
                </a:ext>
              </a:extLst>
            </p:cNvPr>
            <p:cNvSpPr/>
            <p:nvPr userDrawn="1"/>
          </p:nvSpPr>
          <p:spPr>
            <a:xfrm>
              <a:off x="66383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7" name="Rektangel 136">
              <a:extLst>
                <a:ext uri="{FF2B5EF4-FFF2-40B4-BE49-F238E27FC236}">
                  <a16:creationId xmlns:a16="http://schemas.microsoft.com/office/drawing/2014/main" id="{E6A5752F-507B-41C4-8A00-4A6CF5D6BA63}"/>
                </a:ext>
              </a:extLst>
            </p:cNvPr>
            <p:cNvSpPr/>
            <p:nvPr userDrawn="1"/>
          </p:nvSpPr>
          <p:spPr>
            <a:xfrm>
              <a:off x="6827981"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0" name="Rektangel 139">
              <a:extLst>
                <a:ext uri="{FF2B5EF4-FFF2-40B4-BE49-F238E27FC236}">
                  <a16:creationId xmlns:a16="http://schemas.microsoft.com/office/drawing/2014/main" id="{DD3B22E6-1069-4B2B-BCE6-62BE60C3CDD7}"/>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41" name="Gruppe 140">
            <a:extLst>
              <a:ext uri="{FF2B5EF4-FFF2-40B4-BE49-F238E27FC236}">
                <a16:creationId xmlns:a16="http://schemas.microsoft.com/office/drawing/2014/main" id="{3D51C6E2-F27E-409A-9DB9-7552F1D19BD9}"/>
              </a:ext>
            </a:extLst>
          </p:cNvPr>
          <p:cNvGrpSpPr/>
          <p:nvPr userDrawn="1"/>
        </p:nvGrpSpPr>
        <p:grpSpPr>
          <a:xfrm>
            <a:off x="7398339" y="4614506"/>
            <a:ext cx="1961668" cy="153547"/>
            <a:chOff x="5121590" y="6344869"/>
            <a:chExt cx="1961668" cy="153547"/>
          </a:xfrm>
        </p:grpSpPr>
        <p:sp>
          <p:nvSpPr>
            <p:cNvPr id="142" name="Rektangel 141">
              <a:extLst>
                <a:ext uri="{FF2B5EF4-FFF2-40B4-BE49-F238E27FC236}">
                  <a16:creationId xmlns:a16="http://schemas.microsoft.com/office/drawing/2014/main" id="{2F27D65F-62B4-4DD9-8492-5616CA72446A}"/>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3" name="Rektangel 142">
              <a:extLst>
                <a:ext uri="{FF2B5EF4-FFF2-40B4-BE49-F238E27FC236}">
                  <a16:creationId xmlns:a16="http://schemas.microsoft.com/office/drawing/2014/main" id="{69DB77B6-C578-4E91-977E-82E263DEAC79}"/>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4" name="Rektangel 143">
              <a:extLst>
                <a:ext uri="{FF2B5EF4-FFF2-40B4-BE49-F238E27FC236}">
                  <a16:creationId xmlns:a16="http://schemas.microsoft.com/office/drawing/2014/main" id="{32294095-0743-47AF-A9E4-604E6E986D19}"/>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5" name="Rektangel 144">
              <a:extLst>
                <a:ext uri="{FF2B5EF4-FFF2-40B4-BE49-F238E27FC236}">
                  <a16:creationId xmlns:a16="http://schemas.microsoft.com/office/drawing/2014/main" id="{68BE3D2B-FDE8-48FD-B4A4-8A504FF44955}"/>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6" name="Rektangel 145">
              <a:extLst>
                <a:ext uri="{FF2B5EF4-FFF2-40B4-BE49-F238E27FC236}">
                  <a16:creationId xmlns:a16="http://schemas.microsoft.com/office/drawing/2014/main" id="{D5A493A3-B059-49CB-88DD-C19E53310532}"/>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7" name="Rektangel 146">
              <a:extLst>
                <a:ext uri="{FF2B5EF4-FFF2-40B4-BE49-F238E27FC236}">
                  <a16:creationId xmlns:a16="http://schemas.microsoft.com/office/drawing/2014/main" id="{5480F4E6-29CB-4D09-B52A-B5A6FF88CB46}"/>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8" name="Rektangel 147">
              <a:extLst>
                <a:ext uri="{FF2B5EF4-FFF2-40B4-BE49-F238E27FC236}">
                  <a16:creationId xmlns:a16="http://schemas.microsoft.com/office/drawing/2014/main" id="{3DA77E43-2935-4C6F-8470-4A51AD41BAE8}"/>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9" name="Rektangel 148">
              <a:extLst>
                <a:ext uri="{FF2B5EF4-FFF2-40B4-BE49-F238E27FC236}">
                  <a16:creationId xmlns:a16="http://schemas.microsoft.com/office/drawing/2014/main" id="{7FD18631-F6B3-4E0D-A9F7-065313226D9D}"/>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2" name="Rektangel 151">
              <a:extLst>
                <a:ext uri="{FF2B5EF4-FFF2-40B4-BE49-F238E27FC236}">
                  <a16:creationId xmlns:a16="http://schemas.microsoft.com/office/drawing/2014/main" id="{66FF0E02-0A0E-4B6C-9170-0035C1187DE5}"/>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53" name="Gruppe 152">
            <a:extLst>
              <a:ext uri="{FF2B5EF4-FFF2-40B4-BE49-F238E27FC236}">
                <a16:creationId xmlns:a16="http://schemas.microsoft.com/office/drawing/2014/main" id="{31B68935-BCB6-4AED-934E-F773D7FD2199}"/>
              </a:ext>
            </a:extLst>
          </p:cNvPr>
          <p:cNvGrpSpPr/>
          <p:nvPr userDrawn="1"/>
        </p:nvGrpSpPr>
        <p:grpSpPr>
          <a:xfrm>
            <a:off x="7398339" y="4821626"/>
            <a:ext cx="1961668" cy="153547"/>
            <a:chOff x="5121590" y="6344869"/>
            <a:chExt cx="1961668" cy="153547"/>
          </a:xfrm>
        </p:grpSpPr>
        <p:sp>
          <p:nvSpPr>
            <p:cNvPr id="154" name="Rektangel 153">
              <a:extLst>
                <a:ext uri="{FF2B5EF4-FFF2-40B4-BE49-F238E27FC236}">
                  <a16:creationId xmlns:a16="http://schemas.microsoft.com/office/drawing/2014/main" id="{91B4A65F-C6E9-40AD-B8EE-6F7435E457DB}"/>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5" name="Rektangel 154">
              <a:extLst>
                <a:ext uri="{FF2B5EF4-FFF2-40B4-BE49-F238E27FC236}">
                  <a16:creationId xmlns:a16="http://schemas.microsoft.com/office/drawing/2014/main" id="{51BF6181-00F7-4E13-BCD9-C4218781A49F}"/>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6" name="Rektangel 155">
              <a:extLst>
                <a:ext uri="{FF2B5EF4-FFF2-40B4-BE49-F238E27FC236}">
                  <a16:creationId xmlns:a16="http://schemas.microsoft.com/office/drawing/2014/main" id="{BE6D0DFB-0470-499B-A2F8-3269CB34D930}"/>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7" name="Rektangel 156">
              <a:extLst>
                <a:ext uri="{FF2B5EF4-FFF2-40B4-BE49-F238E27FC236}">
                  <a16:creationId xmlns:a16="http://schemas.microsoft.com/office/drawing/2014/main" id="{7C32B980-6F21-4FC2-BEC2-508540784853}"/>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8" name="Rektangel 157">
              <a:extLst>
                <a:ext uri="{FF2B5EF4-FFF2-40B4-BE49-F238E27FC236}">
                  <a16:creationId xmlns:a16="http://schemas.microsoft.com/office/drawing/2014/main" id="{30FB9782-F163-4730-B4FF-C8524A1032F4}"/>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9" name="Rektangel 158">
              <a:extLst>
                <a:ext uri="{FF2B5EF4-FFF2-40B4-BE49-F238E27FC236}">
                  <a16:creationId xmlns:a16="http://schemas.microsoft.com/office/drawing/2014/main" id="{3AAE54F6-99E0-4DB7-8AC7-F8DFCE72D5F2}"/>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0" name="Rektangel 159">
              <a:extLst>
                <a:ext uri="{FF2B5EF4-FFF2-40B4-BE49-F238E27FC236}">
                  <a16:creationId xmlns:a16="http://schemas.microsoft.com/office/drawing/2014/main" id="{B4CB179E-54E2-4491-9706-B89C0B245B69}"/>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1" name="Rektangel 160">
              <a:extLst>
                <a:ext uri="{FF2B5EF4-FFF2-40B4-BE49-F238E27FC236}">
                  <a16:creationId xmlns:a16="http://schemas.microsoft.com/office/drawing/2014/main" id="{84F7FB2C-8FBD-4827-99A7-1212BE697474}"/>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2" name="Rektangel 161">
              <a:extLst>
                <a:ext uri="{FF2B5EF4-FFF2-40B4-BE49-F238E27FC236}">
                  <a16:creationId xmlns:a16="http://schemas.microsoft.com/office/drawing/2014/main" id="{1ACE2253-64D5-4A2B-A0A6-AFEB9F7F97C8}"/>
                </a:ext>
              </a:extLst>
            </p:cNvPr>
            <p:cNvSpPr/>
            <p:nvPr userDrawn="1"/>
          </p:nvSpPr>
          <p:spPr>
            <a:xfrm>
              <a:off x="66383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3" name="Rektangel 162">
              <a:extLst>
                <a:ext uri="{FF2B5EF4-FFF2-40B4-BE49-F238E27FC236}">
                  <a16:creationId xmlns:a16="http://schemas.microsoft.com/office/drawing/2014/main" id="{5B41A0A4-DFE0-476E-B61C-9464420B90EE}"/>
                </a:ext>
              </a:extLst>
            </p:cNvPr>
            <p:cNvSpPr/>
            <p:nvPr userDrawn="1"/>
          </p:nvSpPr>
          <p:spPr>
            <a:xfrm>
              <a:off x="6827981"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4" name="Rektangel 163">
              <a:extLst>
                <a:ext uri="{FF2B5EF4-FFF2-40B4-BE49-F238E27FC236}">
                  <a16:creationId xmlns:a16="http://schemas.microsoft.com/office/drawing/2014/main" id="{C28FDBFB-6599-41AE-BC71-1CAC4BA75CA7}"/>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6" name="Pladsholder til tekst 5">
            <a:extLst>
              <a:ext uri="{FF2B5EF4-FFF2-40B4-BE49-F238E27FC236}">
                <a16:creationId xmlns:a16="http://schemas.microsoft.com/office/drawing/2014/main" id="{79A0D0BE-F722-48CC-83D2-C6BF1D28BF1A}"/>
              </a:ext>
            </a:extLst>
          </p:cNvPr>
          <p:cNvSpPr>
            <a:spLocks noGrp="1"/>
          </p:cNvSpPr>
          <p:nvPr>
            <p:ph type="body" sz="quarter" idx="12" hasCustomPrompt="1"/>
          </p:nvPr>
        </p:nvSpPr>
        <p:spPr>
          <a:xfrm>
            <a:off x="858838" y="1663700"/>
            <a:ext cx="5106988" cy="4183063"/>
          </a:xfrm>
          <a:prstGeom prst="rect">
            <a:avLst/>
          </a:prstGeom>
          <a:solidFill>
            <a:schemeClr val="accent2">
              <a:lumMod val="40000"/>
              <a:lumOff val="60000"/>
            </a:schemeClr>
          </a:solidFill>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83" name="Rektangel 182">
            <a:extLst>
              <a:ext uri="{FF2B5EF4-FFF2-40B4-BE49-F238E27FC236}">
                <a16:creationId xmlns:a16="http://schemas.microsoft.com/office/drawing/2014/main" id="{BA886A3F-BAD0-41F5-9FB7-9AFA4CACD0C2}"/>
              </a:ext>
            </a:extLst>
          </p:cNvPr>
          <p:cNvSpPr/>
          <p:nvPr userDrawn="1"/>
        </p:nvSpPr>
        <p:spPr>
          <a:xfrm>
            <a:off x="7492158" y="3988647"/>
            <a:ext cx="587598" cy="700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4" name="Rektangel 183">
            <a:extLst>
              <a:ext uri="{FF2B5EF4-FFF2-40B4-BE49-F238E27FC236}">
                <a16:creationId xmlns:a16="http://schemas.microsoft.com/office/drawing/2014/main" id="{A5607A02-CF06-4DAD-A6B8-D31DE984E768}"/>
              </a:ext>
            </a:extLst>
          </p:cNvPr>
          <p:cNvSpPr/>
          <p:nvPr userDrawn="1"/>
        </p:nvSpPr>
        <p:spPr>
          <a:xfrm>
            <a:off x="7492158" y="4113815"/>
            <a:ext cx="216000" cy="649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5" name="Rektangel 184">
            <a:extLst>
              <a:ext uri="{FF2B5EF4-FFF2-40B4-BE49-F238E27FC236}">
                <a16:creationId xmlns:a16="http://schemas.microsoft.com/office/drawing/2014/main" id="{7AB290F5-5332-4389-B50C-923E48264D35}"/>
              </a:ext>
            </a:extLst>
          </p:cNvPr>
          <p:cNvSpPr/>
          <p:nvPr userDrawn="1"/>
        </p:nvSpPr>
        <p:spPr>
          <a:xfrm>
            <a:off x="7863756" y="4113815"/>
            <a:ext cx="216000" cy="649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5" name="Ellipse 194">
            <a:extLst>
              <a:ext uri="{FF2B5EF4-FFF2-40B4-BE49-F238E27FC236}">
                <a16:creationId xmlns:a16="http://schemas.microsoft.com/office/drawing/2014/main" id="{B7E3216E-5BFB-40BA-A2A0-1F393CF1E433}"/>
              </a:ext>
            </a:extLst>
          </p:cNvPr>
          <p:cNvSpPr/>
          <p:nvPr userDrawn="1"/>
        </p:nvSpPr>
        <p:spPr>
          <a:xfrm>
            <a:off x="9796841" y="3565656"/>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54" name="Gruppe 253">
            <a:extLst>
              <a:ext uri="{FF2B5EF4-FFF2-40B4-BE49-F238E27FC236}">
                <a16:creationId xmlns:a16="http://schemas.microsoft.com/office/drawing/2014/main" id="{F2AA640B-6C64-4212-A1B9-31F2CD6937B0}"/>
              </a:ext>
            </a:extLst>
          </p:cNvPr>
          <p:cNvGrpSpPr/>
          <p:nvPr userDrawn="1"/>
        </p:nvGrpSpPr>
        <p:grpSpPr>
          <a:xfrm>
            <a:off x="9481916" y="5193892"/>
            <a:ext cx="104645" cy="200718"/>
            <a:chOff x="9541473" y="5278660"/>
            <a:chExt cx="104645" cy="200718"/>
          </a:xfrm>
        </p:grpSpPr>
        <p:sp>
          <p:nvSpPr>
            <p:cNvPr id="250" name="Rektangel 249">
              <a:extLst>
                <a:ext uri="{FF2B5EF4-FFF2-40B4-BE49-F238E27FC236}">
                  <a16:creationId xmlns:a16="http://schemas.microsoft.com/office/drawing/2014/main" id="{CE573129-DA94-43A4-B5DE-9A0B095CC24B}"/>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1" name="Rektangel 250">
              <a:extLst>
                <a:ext uri="{FF2B5EF4-FFF2-40B4-BE49-F238E27FC236}">
                  <a16:creationId xmlns:a16="http://schemas.microsoft.com/office/drawing/2014/main" id="{885AB7B4-5197-4CC5-A15C-7DDA2EE96CDD}"/>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2" name="Rektangel 251">
              <a:extLst>
                <a:ext uri="{FF2B5EF4-FFF2-40B4-BE49-F238E27FC236}">
                  <a16:creationId xmlns:a16="http://schemas.microsoft.com/office/drawing/2014/main" id="{C40A4D5B-82D4-43D5-8632-58F65A5361D3}"/>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3" name="Rektangel 252">
              <a:extLst>
                <a:ext uri="{FF2B5EF4-FFF2-40B4-BE49-F238E27FC236}">
                  <a16:creationId xmlns:a16="http://schemas.microsoft.com/office/drawing/2014/main" id="{966DF86B-5B2E-42D6-9810-A00EA2BB79D7}"/>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58" name="Gruppe 257">
            <a:extLst>
              <a:ext uri="{FF2B5EF4-FFF2-40B4-BE49-F238E27FC236}">
                <a16:creationId xmlns:a16="http://schemas.microsoft.com/office/drawing/2014/main" id="{E920C5D8-C8C6-403A-94E4-3D1D22A54E9E}"/>
              </a:ext>
            </a:extLst>
          </p:cNvPr>
          <p:cNvGrpSpPr/>
          <p:nvPr userDrawn="1"/>
        </p:nvGrpSpPr>
        <p:grpSpPr>
          <a:xfrm>
            <a:off x="9655598" y="5193892"/>
            <a:ext cx="104645" cy="200718"/>
            <a:chOff x="9541473" y="5278660"/>
            <a:chExt cx="104645" cy="200718"/>
          </a:xfrm>
        </p:grpSpPr>
        <p:sp>
          <p:nvSpPr>
            <p:cNvPr id="259" name="Rektangel 258">
              <a:extLst>
                <a:ext uri="{FF2B5EF4-FFF2-40B4-BE49-F238E27FC236}">
                  <a16:creationId xmlns:a16="http://schemas.microsoft.com/office/drawing/2014/main" id="{638C31EB-3411-4FB8-84F1-F5B5800DDF1B}"/>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0" name="Rektangel 259">
              <a:extLst>
                <a:ext uri="{FF2B5EF4-FFF2-40B4-BE49-F238E27FC236}">
                  <a16:creationId xmlns:a16="http://schemas.microsoft.com/office/drawing/2014/main" id="{0B232491-DFFA-4CA8-9666-4B3F0F98EF0A}"/>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1" name="Rektangel 260">
              <a:extLst>
                <a:ext uri="{FF2B5EF4-FFF2-40B4-BE49-F238E27FC236}">
                  <a16:creationId xmlns:a16="http://schemas.microsoft.com/office/drawing/2014/main" id="{54411354-ED2A-4ABE-9364-91ECBA52F32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2" name="Rektangel 261">
              <a:extLst>
                <a:ext uri="{FF2B5EF4-FFF2-40B4-BE49-F238E27FC236}">
                  <a16:creationId xmlns:a16="http://schemas.microsoft.com/office/drawing/2014/main" id="{54D3F74D-7CCE-4078-AFD4-66BF9AF15FC2}"/>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63" name="Gruppe 262">
            <a:extLst>
              <a:ext uri="{FF2B5EF4-FFF2-40B4-BE49-F238E27FC236}">
                <a16:creationId xmlns:a16="http://schemas.microsoft.com/office/drawing/2014/main" id="{2586723E-D57C-4716-AA32-0133FA698FE5}"/>
              </a:ext>
            </a:extLst>
          </p:cNvPr>
          <p:cNvGrpSpPr/>
          <p:nvPr userDrawn="1"/>
        </p:nvGrpSpPr>
        <p:grpSpPr>
          <a:xfrm>
            <a:off x="9822042" y="5193892"/>
            <a:ext cx="104645" cy="200718"/>
            <a:chOff x="9541473" y="5278660"/>
            <a:chExt cx="104645" cy="200718"/>
          </a:xfrm>
        </p:grpSpPr>
        <p:sp>
          <p:nvSpPr>
            <p:cNvPr id="264" name="Rektangel 263">
              <a:extLst>
                <a:ext uri="{FF2B5EF4-FFF2-40B4-BE49-F238E27FC236}">
                  <a16:creationId xmlns:a16="http://schemas.microsoft.com/office/drawing/2014/main" id="{F14D843F-ED44-4DE0-9B06-5159D1A8D3BC}"/>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5" name="Rektangel 264">
              <a:extLst>
                <a:ext uri="{FF2B5EF4-FFF2-40B4-BE49-F238E27FC236}">
                  <a16:creationId xmlns:a16="http://schemas.microsoft.com/office/drawing/2014/main" id="{CCFFD28F-DC82-4CFD-BEE2-5309AF63D52F}"/>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6" name="Rektangel 265">
              <a:extLst>
                <a:ext uri="{FF2B5EF4-FFF2-40B4-BE49-F238E27FC236}">
                  <a16:creationId xmlns:a16="http://schemas.microsoft.com/office/drawing/2014/main" id="{34C16787-DE51-49B5-B50E-75B95E9570DE}"/>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7" name="Rektangel 266">
              <a:extLst>
                <a:ext uri="{FF2B5EF4-FFF2-40B4-BE49-F238E27FC236}">
                  <a16:creationId xmlns:a16="http://schemas.microsoft.com/office/drawing/2014/main" id="{5C620567-992B-49D9-AE02-8B83B22AAAC6}"/>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68" name="Gruppe 267">
            <a:extLst>
              <a:ext uri="{FF2B5EF4-FFF2-40B4-BE49-F238E27FC236}">
                <a16:creationId xmlns:a16="http://schemas.microsoft.com/office/drawing/2014/main" id="{BD767397-0268-443C-B8F8-5D51B22930AF}"/>
              </a:ext>
            </a:extLst>
          </p:cNvPr>
          <p:cNvGrpSpPr/>
          <p:nvPr userDrawn="1"/>
        </p:nvGrpSpPr>
        <p:grpSpPr>
          <a:xfrm>
            <a:off x="10022426" y="5193892"/>
            <a:ext cx="104645" cy="200718"/>
            <a:chOff x="9541473" y="5278660"/>
            <a:chExt cx="104645" cy="200718"/>
          </a:xfrm>
        </p:grpSpPr>
        <p:sp>
          <p:nvSpPr>
            <p:cNvPr id="269" name="Rektangel 268">
              <a:extLst>
                <a:ext uri="{FF2B5EF4-FFF2-40B4-BE49-F238E27FC236}">
                  <a16:creationId xmlns:a16="http://schemas.microsoft.com/office/drawing/2014/main" id="{05F8679F-DB91-4A6F-8223-B09F15D6E67D}"/>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0" name="Rektangel 269">
              <a:extLst>
                <a:ext uri="{FF2B5EF4-FFF2-40B4-BE49-F238E27FC236}">
                  <a16:creationId xmlns:a16="http://schemas.microsoft.com/office/drawing/2014/main" id="{E656F0B5-2D35-45EA-BE8F-D3BBE4201007}"/>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1" name="Rektangel 270">
              <a:extLst>
                <a:ext uri="{FF2B5EF4-FFF2-40B4-BE49-F238E27FC236}">
                  <a16:creationId xmlns:a16="http://schemas.microsoft.com/office/drawing/2014/main" id="{FD4C19DC-75A3-422E-99F7-736B3B1B4D6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2" name="Rektangel 271">
              <a:extLst>
                <a:ext uri="{FF2B5EF4-FFF2-40B4-BE49-F238E27FC236}">
                  <a16:creationId xmlns:a16="http://schemas.microsoft.com/office/drawing/2014/main" id="{5184E3C5-8F36-4370-ADCE-64DFCDF8141B}"/>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73" name="Gruppe 272">
            <a:extLst>
              <a:ext uri="{FF2B5EF4-FFF2-40B4-BE49-F238E27FC236}">
                <a16:creationId xmlns:a16="http://schemas.microsoft.com/office/drawing/2014/main" id="{09636528-E9EB-426A-A772-13FA769DE435}"/>
              </a:ext>
            </a:extLst>
          </p:cNvPr>
          <p:cNvGrpSpPr/>
          <p:nvPr userDrawn="1"/>
        </p:nvGrpSpPr>
        <p:grpSpPr>
          <a:xfrm>
            <a:off x="9481916" y="5439401"/>
            <a:ext cx="104645" cy="200718"/>
            <a:chOff x="9541473" y="5278660"/>
            <a:chExt cx="104645" cy="200718"/>
          </a:xfrm>
        </p:grpSpPr>
        <p:sp>
          <p:nvSpPr>
            <p:cNvPr id="274" name="Rektangel 273">
              <a:extLst>
                <a:ext uri="{FF2B5EF4-FFF2-40B4-BE49-F238E27FC236}">
                  <a16:creationId xmlns:a16="http://schemas.microsoft.com/office/drawing/2014/main" id="{AC83F930-9972-4BF8-881C-114DA79D8E18}"/>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5" name="Rektangel 274">
              <a:extLst>
                <a:ext uri="{FF2B5EF4-FFF2-40B4-BE49-F238E27FC236}">
                  <a16:creationId xmlns:a16="http://schemas.microsoft.com/office/drawing/2014/main" id="{8385C037-C828-468E-85B7-5785B68CBC9D}"/>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6" name="Rektangel 275">
              <a:extLst>
                <a:ext uri="{FF2B5EF4-FFF2-40B4-BE49-F238E27FC236}">
                  <a16:creationId xmlns:a16="http://schemas.microsoft.com/office/drawing/2014/main" id="{4169F4EB-59AF-4778-AAAE-F41D9F5421A3}"/>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7" name="Rektangel 276">
              <a:extLst>
                <a:ext uri="{FF2B5EF4-FFF2-40B4-BE49-F238E27FC236}">
                  <a16:creationId xmlns:a16="http://schemas.microsoft.com/office/drawing/2014/main" id="{CABE93DD-8E37-442D-8019-ABB6158FCA48}"/>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88" name="Gruppe 287">
            <a:extLst>
              <a:ext uri="{FF2B5EF4-FFF2-40B4-BE49-F238E27FC236}">
                <a16:creationId xmlns:a16="http://schemas.microsoft.com/office/drawing/2014/main" id="{300AFC6A-55E1-4BB9-99E4-5DBBFAF124FF}"/>
              </a:ext>
            </a:extLst>
          </p:cNvPr>
          <p:cNvGrpSpPr/>
          <p:nvPr userDrawn="1"/>
        </p:nvGrpSpPr>
        <p:grpSpPr>
          <a:xfrm>
            <a:off x="10022426" y="5439401"/>
            <a:ext cx="104645" cy="200718"/>
            <a:chOff x="9541473" y="5278660"/>
            <a:chExt cx="104645" cy="200718"/>
          </a:xfrm>
        </p:grpSpPr>
        <p:sp>
          <p:nvSpPr>
            <p:cNvPr id="289" name="Rektangel 288">
              <a:extLst>
                <a:ext uri="{FF2B5EF4-FFF2-40B4-BE49-F238E27FC236}">
                  <a16:creationId xmlns:a16="http://schemas.microsoft.com/office/drawing/2014/main" id="{799C5F80-C37D-4EB4-B2CB-CFD34A5CF2A0}"/>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0" name="Rektangel 289">
              <a:extLst>
                <a:ext uri="{FF2B5EF4-FFF2-40B4-BE49-F238E27FC236}">
                  <a16:creationId xmlns:a16="http://schemas.microsoft.com/office/drawing/2014/main" id="{2A79EB17-FF69-4793-9808-67897CA17FD3}"/>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1" name="Rektangel 290">
              <a:extLst>
                <a:ext uri="{FF2B5EF4-FFF2-40B4-BE49-F238E27FC236}">
                  <a16:creationId xmlns:a16="http://schemas.microsoft.com/office/drawing/2014/main" id="{BD0453C6-8264-4F65-8637-856411AE468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2" name="Rektangel 291">
              <a:extLst>
                <a:ext uri="{FF2B5EF4-FFF2-40B4-BE49-F238E27FC236}">
                  <a16:creationId xmlns:a16="http://schemas.microsoft.com/office/drawing/2014/main" id="{48C2A977-D584-4169-8E53-4DBF8E8EEDD7}"/>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4" name="Ligebenet trapez 23">
            <a:extLst>
              <a:ext uri="{FF2B5EF4-FFF2-40B4-BE49-F238E27FC236}">
                <a16:creationId xmlns:a16="http://schemas.microsoft.com/office/drawing/2014/main" id="{C0DEC328-DE99-40AE-90A9-516DDFA0F043}"/>
              </a:ext>
            </a:extLst>
          </p:cNvPr>
          <p:cNvSpPr/>
          <p:nvPr userDrawn="1"/>
        </p:nvSpPr>
        <p:spPr>
          <a:xfrm>
            <a:off x="6948240" y="4909626"/>
            <a:ext cx="2724678" cy="301927"/>
          </a:xfrm>
          <a:prstGeom prst="trapezoid">
            <a:avLst>
              <a:gd name="adj" fmla="val 99229"/>
            </a:avLst>
          </a:prstGeom>
          <a:gradFill>
            <a:gsLst>
              <a:gs pos="5800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Rektangel 14">
            <a:extLst>
              <a:ext uri="{FF2B5EF4-FFF2-40B4-BE49-F238E27FC236}">
                <a16:creationId xmlns:a16="http://schemas.microsoft.com/office/drawing/2014/main" id="{513EB950-7611-455D-8520-A74DA8769C9F}"/>
              </a:ext>
            </a:extLst>
          </p:cNvPr>
          <p:cNvSpPr/>
          <p:nvPr userDrawn="1"/>
        </p:nvSpPr>
        <p:spPr>
          <a:xfrm>
            <a:off x="7094347" y="5150746"/>
            <a:ext cx="2414401" cy="695519"/>
          </a:xfrm>
          <a:prstGeom prst="rect">
            <a:avLst/>
          </a:prstGeom>
          <a:gradFill>
            <a:gsLst>
              <a:gs pos="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7" name="Gruppe 36">
            <a:extLst>
              <a:ext uri="{FF2B5EF4-FFF2-40B4-BE49-F238E27FC236}">
                <a16:creationId xmlns:a16="http://schemas.microsoft.com/office/drawing/2014/main" id="{67DDBDE6-5204-446B-B1F5-4613123479CD}"/>
              </a:ext>
            </a:extLst>
          </p:cNvPr>
          <p:cNvGrpSpPr/>
          <p:nvPr userDrawn="1"/>
        </p:nvGrpSpPr>
        <p:grpSpPr>
          <a:xfrm>
            <a:off x="7390835" y="5231949"/>
            <a:ext cx="2042352" cy="153547"/>
            <a:chOff x="7390835" y="5231949"/>
            <a:chExt cx="2042352" cy="153547"/>
          </a:xfrm>
        </p:grpSpPr>
        <p:sp>
          <p:nvSpPr>
            <p:cNvPr id="66" name="Rektangel 65">
              <a:extLst>
                <a:ext uri="{FF2B5EF4-FFF2-40B4-BE49-F238E27FC236}">
                  <a16:creationId xmlns:a16="http://schemas.microsoft.com/office/drawing/2014/main" id="{8F2DD363-128E-47A3-91BE-8139849FB546}"/>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7" name="Rektangel 66">
              <a:extLst>
                <a:ext uri="{FF2B5EF4-FFF2-40B4-BE49-F238E27FC236}">
                  <a16:creationId xmlns:a16="http://schemas.microsoft.com/office/drawing/2014/main" id="{F29633AC-E6D4-4B67-957A-2E1FC223580E}"/>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8" name="Rektangel 67">
              <a:extLst>
                <a:ext uri="{FF2B5EF4-FFF2-40B4-BE49-F238E27FC236}">
                  <a16:creationId xmlns:a16="http://schemas.microsoft.com/office/drawing/2014/main" id="{859EB0B9-9A7C-4F52-A011-F363AC430751}"/>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9" name="Rektangel 68">
              <a:extLst>
                <a:ext uri="{FF2B5EF4-FFF2-40B4-BE49-F238E27FC236}">
                  <a16:creationId xmlns:a16="http://schemas.microsoft.com/office/drawing/2014/main" id="{C9E48CD7-C717-4CBD-AFE0-52C36FFC0F30}"/>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0" name="Rektangel 69">
              <a:extLst>
                <a:ext uri="{FF2B5EF4-FFF2-40B4-BE49-F238E27FC236}">
                  <a16:creationId xmlns:a16="http://schemas.microsoft.com/office/drawing/2014/main" id="{B4454ED5-914F-4616-AF37-B97BA56C034C}"/>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1" name="Rektangel 70">
              <a:extLst>
                <a:ext uri="{FF2B5EF4-FFF2-40B4-BE49-F238E27FC236}">
                  <a16:creationId xmlns:a16="http://schemas.microsoft.com/office/drawing/2014/main" id="{B49EF3FA-EAEE-4A77-8640-9D5CE9E15EF1}"/>
                </a:ext>
              </a:extLst>
            </p:cNvPr>
            <p:cNvSpPr/>
            <p:nvPr userDrawn="1"/>
          </p:nvSpPr>
          <p:spPr>
            <a:xfrm>
              <a:off x="8214450"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2" name="Rektangel 71">
              <a:extLst>
                <a:ext uri="{FF2B5EF4-FFF2-40B4-BE49-F238E27FC236}">
                  <a16:creationId xmlns:a16="http://schemas.microsoft.com/office/drawing/2014/main" id="{FC7A0617-F618-40B8-9668-616E59666E47}"/>
                </a:ext>
              </a:extLst>
            </p:cNvPr>
            <p:cNvSpPr/>
            <p:nvPr userDrawn="1"/>
          </p:nvSpPr>
          <p:spPr>
            <a:xfrm>
              <a:off x="8379173"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3" name="Rektangel 72">
              <a:extLst>
                <a:ext uri="{FF2B5EF4-FFF2-40B4-BE49-F238E27FC236}">
                  <a16:creationId xmlns:a16="http://schemas.microsoft.com/office/drawing/2014/main" id="{FCE41074-A209-41E2-BBF0-C189E7504C3E}"/>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4" name="Rektangel 73">
              <a:extLst>
                <a:ext uri="{FF2B5EF4-FFF2-40B4-BE49-F238E27FC236}">
                  <a16:creationId xmlns:a16="http://schemas.microsoft.com/office/drawing/2014/main" id="{07803B7D-8DA0-495D-BD64-E957ADF34C0B}"/>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5" name="Rektangel 74">
              <a:extLst>
                <a:ext uri="{FF2B5EF4-FFF2-40B4-BE49-F238E27FC236}">
                  <a16:creationId xmlns:a16="http://schemas.microsoft.com/office/drawing/2014/main" id="{ECD2AB45-4FD3-4F53-80E2-B1138C1AEDE5}"/>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6" name="Rektangel 75">
              <a:extLst>
                <a:ext uri="{FF2B5EF4-FFF2-40B4-BE49-F238E27FC236}">
                  <a16:creationId xmlns:a16="http://schemas.microsoft.com/office/drawing/2014/main" id="{AB1E29CD-423B-4EAB-81A1-1278E6098072}"/>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7" name="Rektangel 76">
              <a:extLst>
                <a:ext uri="{FF2B5EF4-FFF2-40B4-BE49-F238E27FC236}">
                  <a16:creationId xmlns:a16="http://schemas.microsoft.com/office/drawing/2014/main" id="{7A575850-504D-46E0-B357-8C82FB4BB0D5}"/>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0" name="Rektangel 79">
              <a:extLst>
                <a:ext uri="{FF2B5EF4-FFF2-40B4-BE49-F238E27FC236}">
                  <a16:creationId xmlns:a16="http://schemas.microsoft.com/office/drawing/2014/main" id="{7ACF43F9-95E3-44A6-B62C-28BFEE3DD327}"/>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81" name="Gruppe 80">
            <a:extLst>
              <a:ext uri="{FF2B5EF4-FFF2-40B4-BE49-F238E27FC236}">
                <a16:creationId xmlns:a16="http://schemas.microsoft.com/office/drawing/2014/main" id="{9650C57B-7F95-4256-AD9F-490B0C9A07CF}"/>
              </a:ext>
            </a:extLst>
          </p:cNvPr>
          <p:cNvGrpSpPr/>
          <p:nvPr userDrawn="1"/>
        </p:nvGrpSpPr>
        <p:grpSpPr>
          <a:xfrm>
            <a:off x="7390835" y="5429282"/>
            <a:ext cx="2042352" cy="153547"/>
            <a:chOff x="7390835" y="5231949"/>
            <a:chExt cx="2042352" cy="153547"/>
          </a:xfrm>
        </p:grpSpPr>
        <p:sp>
          <p:nvSpPr>
            <p:cNvPr id="82" name="Rektangel 81">
              <a:extLst>
                <a:ext uri="{FF2B5EF4-FFF2-40B4-BE49-F238E27FC236}">
                  <a16:creationId xmlns:a16="http://schemas.microsoft.com/office/drawing/2014/main" id="{9B4C5F00-D900-4500-861C-EEA8C4FF5E96}"/>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3" name="Rektangel 82">
              <a:extLst>
                <a:ext uri="{FF2B5EF4-FFF2-40B4-BE49-F238E27FC236}">
                  <a16:creationId xmlns:a16="http://schemas.microsoft.com/office/drawing/2014/main" id="{47F4D720-F509-44BE-BC7C-40AC6905DE64}"/>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4" name="Rektangel 83">
              <a:extLst>
                <a:ext uri="{FF2B5EF4-FFF2-40B4-BE49-F238E27FC236}">
                  <a16:creationId xmlns:a16="http://schemas.microsoft.com/office/drawing/2014/main" id="{31C0D845-0D4D-4997-8BCE-A0FC0FBAB068}"/>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5" name="Rektangel 84">
              <a:extLst>
                <a:ext uri="{FF2B5EF4-FFF2-40B4-BE49-F238E27FC236}">
                  <a16:creationId xmlns:a16="http://schemas.microsoft.com/office/drawing/2014/main" id="{03F8BFC0-1B46-45BE-9D0A-C5FB6C67F156}"/>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6" name="Rektangel 85">
              <a:extLst>
                <a:ext uri="{FF2B5EF4-FFF2-40B4-BE49-F238E27FC236}">
                  <a16:creationId xmlns:a16="http://schemas.microsoft.com/office/drawing/2014/main" id="{8D6FF817-2E92-436E-BC11-412593309276}"/>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9" name="Rektangel 88">
              <a:extLst>
                <a:ext uri="{FF2B5EF4-FFF2-40B4-BE49-F238E27FC236}">
                  <a16:creationId xmlns:a16="http://schemas.microsoft.com/office/drawing/2014/main" id="{E41BAE92-7EA7-4252-B038-9F33BC68FAE1}"/>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0" name="Rektangel 89">
              <a:extLst>
                <a:ext uri="{FF2B5EF4-FFF2-40B4-BE49-F238E27FC236}">
                  <a16:creationId xmlns:a16="http://schemas.microsoft.com/office/drawing/2014/main" id="{6920FA45-5191-4787-8FBA-161327798BF2}"/>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1" name="Rektangel 90">
              <a:extLst>
                <a:ext uri="{FF2B5EF4-FFF2-40B4-BE49-F238E27FC236}">
                  <a16:creationId xmlns:a16="http://schemas.microsoft.com/office/drawing/2014/main" id="{15888661-8150-4706-9F30-4B5BEC617005}"/>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2" name="Rektangel 91">
              <a:extLst>
                <a:ext uri="{FF2B5EF4-FFF2-40B4-BE49-F238E27FC236}">
                  <a16:creationId xmlns:a16="http://schemas.microsoft.com/office/drawing/2014/main" id="{F60E68B8-E74C-40D4-88B2-C82062044967}"/>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3" name="Rektangel 92">
              <a:extLst>
                <a:ext uri="{FF2B5EF4-FFF2-40B4-BE49-F238E27FC236}">
                  <a16:creationId xmlns:a16="http://schemas.microsoft.com/office/drawing/2014/main" id="{F944E10D-CFA9-4C17-A58A-5F942952F9F1}"/>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4" name="Rektangel 93">
              <a:extLst>
                <a:ext uri="{FF2B5EF4-FFF2-40B4-BE49-F238E27FC236}">
                  <a16:creationId xmlns:a16="http://schemas.microsoft.com/office/drawing/2014/main" id="{1AAB8FA9-E617-474A-B65D-E11EBAE6B745}"/>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10" name="Gruppe 109">
            <a:extLst>
              <a:ext uri="{FF2B5EF4-FFF2-40B4-BE49-F238E27FC236}">
                <a16:creationId xmlns:a16="http://schemas.microsoft.com/office/drawing/2014/main" id="{FFE9092D-A852-4B0C-BA6E-60385E68C57C}"/>
              </a:ext>
            </a:extLst>
          </p:cNvPr>
          <p:cNvGrpSpPr/>
          <p:nvPr userDrawn="1"/>
        </p:nvGrpSpPr>
        <p:grpSpPr>
          <a:xfrm>
            <a:off x="7390835" y="5626616"/>
            <a:ext cx="2042352" cy="153547"/>
            <a:chOff x="7390835" y="5231949"/>
            <a:chExt cx="2042352" cy="153547"/>
          </a:xfrm>
        </p:grpSpPr>
        <p:sp>
          <p:nvSpPr>
            <p:cNvPr id="111" name="Rektangel 110">
              <a:extLst>
                <a:ext uri="{FF2B5EF4-FFF2-40B4-BE49-F238E27FC236}">
                  <a16:creationId xmlns:a16="http://schemas.microsoft.com/office/drawing/2014/main" id="{DFFAEDFD-FA83-479F-A39D-9E1C73BE0A38}"/>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2" name="Rektangel 111">
              <a:extLst>
                <a:ext uri="{FF2B5EF4-FFF2-40B4-BE49-F238E27FC236}">
                  <a16:creationId xmlns:a16="http://schemas.microsoft.com/office/drawing/2014/main" id="{41E6142C-0500-4FB9-921A-9F56F03C4BE8}"/>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3" name="Rektangel 112">
              <a:extLst>
                <a:ext uri="{FF2B5EF4-FFF2-40B4-BE49-F238E27FC236}">
                  <a16:creationId xmlns:a16="http://schemas.microsoft.com/office/drawing/2014/main" id="{DCA632B4-052B-4CFA-9F8C-D8E437FB9445}"/>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4" name="Rektangel 113">
              <a:extLst>
                <a:ext uri="{FF2B5EF4-FFF2-40B4-BE49-F238E27FC236}">
                  <a16:creationId xmlns:a16="http://schemas.microsoft.com/office/drawing/2014/main" id="{DC1902F0-8604-45D3-B214-12D4793288DF}"/>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5" name="Rektangel 114">
              <a:extLst>
                <a:ext uri="{FF2B5EF4-FFF2-40B4-BE49-F238E27FC236}">
                  <a16:creationId xmlns:a16="http://schemas.microsoft.com/office/drawing/2014/main" id="{91154A3C-B87A-45DD-9020-F45F5546182D}"/>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8" name="Rektangel 117">
              <a:extLst>
                <a:ext uri="{FF2B5EF4-FFF2-40B4-BE49-F238E27FC236}">
                  <a16:creationId xmlns:a16="http://schemas.microsoft.com/office/drawing/2014/main" id="{D72C0EEB-278D-4BD6-A194-2585A11C65D8}"/>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9" name="Rektangel 118">
              <a:extLst>
                <a:ext uri="{FF2B5EF4-FFF2-40B4-BE49-F238E27FC236}">
                  <a16:creationId xmlns:a16="http://schemas.microsoft.com/office/drawing/2014/main" id="{1A64214E-2923-4BDA-9426-CA9F3428F128}"/>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0" name="Rektangel 119">
              <a:extLst>
                <a:ext uri="{FF2B5EF4-FFF2-40B4-BE49-F238E27FC236}">
                  <a16:creationId xmlns:a16="http://schemas.microsoft.com/office/drawing/2014/main" id="{84A6A3CB-965C-444C-9670-C32BF9D8705A}"/>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1" name="Rektangel 120">
              <a:extLst>
                <a:ext uri="{FF2B5EF4-FFF2-40B4-BE49-F238E27FC236}">
                  <a16:creationId xmlns:a16="http://schemas.microsoft.com/office/drawing/2014/main" id="{94625083-7581-4D9B-BA6E-272B73800CF5}"/>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 name="Rektangel 121">
              <a:extLst>
                <a:ext uri="{FF2B5EF4-FFF2-40B4-BE49-F238E27FC236}">
                  <a16:creationId xmlns:a16="http://schemas.microsoft.com/office/drawing/2014/main" id="{F3415190-D407-40CF-BDE8-EAE15E21E5BE}"/>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 name="Rektangel 122">
              <a:extLst>
                <a:ext uri="{FF2B5EF4-FFF2-40B4-BE49-F238E27FC236}">
                  <a16:creationId xmlns:a16="http://schemas.microsoft.com/office/drawing/2014/main" id="{AA98C243-98D1-4761-9D03-7A70BBF08CB5}"/>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a:extLst>
              <a:ext uri="{FF2B5EF4-FFF2-40B4-BE49-F238E27FC236}">
                <a16:creationId xmlns:a16="http://schemas.microsoft.com/office/drawing/2014/main" id="{72563DCF-7739-41F7-8E50-DFCB7572DEBB}"/>
              </a:ext>
            </a:extLst>
          </p:cNvPr>
          <p:cNvSpPr/>
          <p:nvPr userDrawn="1"/>
        </p:nvSpPr>
        <p:spPr>
          <a:xfrm>
            <a:off x="6527149" y="3959460"/>
            <a:ext cx="776191" cy="1953534"/>
          </a:xfrm>
          <a:prstGeom prst="rect">
            <a:avLst/>
          </a:prstGeom>
          <a:gradFill flip="none" rotWithShape="1">
            <a:gsLst>
              <a:gs pos="0">
                <a:schemeClr val="accent4"/>
              </a:gs>
              <a:gs pos="100000">
                <a:srgbClr val="4A665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Ligebenet trekant 6">
            <a:extLst>
              <a:ext uri="{FF2B5EF4-FFF2-40B4-BE49-F238E27FC236}">
                <a16:creationId xmlns:a16="http://schemas.microsoft.com/office/drawing/2014/main" id="{8299D225-845A-44FB-B573-DA7AE1F8B80C}"/>
              </a:ext>
            </a:extLst>
          </p:cNvPr>
          <p:cNvSpPr/>
          <p:nvPr userDrawn="1"/>
        </p:nvSpPr>
        <p:spPr>
          <a:xfrm>
            <a:off x="6416146" y="3301258"/>
            <a:ext cx="980779" cy="615625"/>
          </a:xfrm>
          <a:prstGeom prst="triangle">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Rektangel 7">
            <a:extLst>
              <a:ext uri="{FF2B5EF4-FFF2-40B4-BE49-F238E27FC236}">
                <a16:creationId xmlns:a16="http://schemas.microsoft.com/office/drawing/2014/main" id="{AE433A7F-DB9C-45CD-892A-A25A2E90FFA2}"/>
              </a:ext>
            </a:extLst>
          </p:cNvPr>
          <p:cNvSpPr/>
          <p:nvPr userDrawn="1"/>
        </p:nvSpPr>
        <p:spPr>
          <a:xfrm>
            <a:off x="6467207" y="3908175"/>
            <a:ext cx="878656" cy="53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da-DK" dirty="0"/>
          </a:p>
        </p:txBody>
      </p:sp>
      <p:sp>
        <p:nvSpPr>
          <p:cNvPr id="293" name="Rektangel 292">
            <a:extLst>
              <a:ext uri="{FF2B5EF4-FFF2-40B4-BE49-F238E27FC236}">
                <a16:creationId xmlns:a16="http://schemas.microsoft.com/office/drawing/2014/main" id="{63A177BD-AD98-440B-BBDD-6133B36A3580}"/>
              </a:ext>
            </a:extLst>
          </p:cNvPr>
          <p:cNvSpPr/>
          <p:nvPr userDrawn="1"/>
        </p:nvSpPr>
        <p:spPr>
          <a:xfrm>
            <a:off x="9995727" y="4768053"/>
            <a:ext cx="108427" cy="218194"/>
          </a:xfrm>
          <a:prstGeom prst="rect">
            <a:avLst/>
          </a:prstGeom>
          <a:solidFill>
            <a:srgbClr val="4B6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94" name="Gruppe 293">
            <a:extLst>
              <a:ext uri="{FF2B5EF4-FFF2-40B4-BE49-F238E27FC236}">
                <a16:creationId xmlns:a16="http://schemas.microsoft.com/office/drawing/2014/main" id="{154968E5-4D2C-4860-B38E-6B4F3C6966B6}"/>
              </a:ext>
            </a:extLst>
          </p:cNvPr>
          <p:cNvGrpSpPr/>
          <p:nvPr userDrawn="1"/>
        </p:nvGrpSpPr>
        <p:grpSpPr>
          <a:xfrm flipH="1">
            <a:off x="8502738" y="5152312"/>
            <a:ext cx="754844" cy="756518"/>
            <a:chOff x="5963869" y="5072627"/>
            <a:chExt cx="830528" cy="1085187"/>
          </a:xfrm>
          <a:solidFill>
            <a:schemeClr val="accent4"/>
          </a:solidFill>
        </p:grpSpPr>
        <p:grpSp>
          <p:nvGrpSpPr>
            <p:cNvPr id="295" name="Gruppe 294">
              <a:extLst>
                <a:ext uri="{FF2B5EF4-FFF2-40B4-BE49-F238E27FC236}">
                  <a16:creationId xmlns:a16="http://schemas.microsoft.com/office/drawing/2014/main" id="{5DA75CC6-37E3-40A4-9C63-59F17B97719D}"/>
                </a:ext>
              </a:extLst>
            </p:cNvPr>
            <p:cNvGrpSpPr/>
            <p:nvPr userDrawn="1"/>
          </p:nvGrpSpPr>
          <p:grpSpPr>
            <a:xfrm>
              <a:off x="5963869" y="5072627"/>
              <a:ext cx="830528" cy="1085187"/>
              <a:chOff x="6528663" y="5014275"/>
              <a:chExt cx="830528" cy="1085187"/>
            </a:xfrm>
            <a:grpFill/>
          </p:grpSpPr>
          <p:sp>
            <p:nvSpPr>
              <p:cNvPr id="297" name="Rektangel 296">
                <a:extLst>
                  <a:ext uri="{FF2B5EF4-FFF2-40B4-BE49-F238E27FC236}">
                    <a16:creationId xmlns:a16="http://schemas.microsoft.com/office/drawing/2014/main" id="{3EF537A6-35FE-4DB5-AB5C-309D14B7CB4A}"/>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8" name="Ellipse 297">
                <a:extLst>
                  <a:ext uri="{FF2B5EF4-FFF2-40B4-BE49-F238E27FC236}">
                    <a16:creationId xmlns:a16="http://schemas.microsoft.com/office/drawing/2014/main" id="{501F6430-FAB4-48F1-98C8-79D25B0781C1}"/>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9" name="Ellipse 298">
                <a:extLst>
                  <a:ext uri="{FF2B5EF4-FFF2-40B4-BE49-F238E27FC236}">
                    <a16:creationId xmlns:a16="http://schemas.microsoft.com/office/drawing/2014/main" id="{82822276-8324-4301-B04C-C1D7FFF60E65}"/>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0" name="Ellipse 299">
                <a:extLst>
                  <a:ext uri="{FF2B5EF4-FFF2-40B4-BE49-F238E27FC236}">
                    <a16:creationId xmlns:a16="http://schemas.microsoft.com/office/drawing/2014/main" id="{FF593165-A84D-4CF1-A033-0837DF00073B}"/>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1" name="Ellipse 300">
                <a:extLst>
                  <a:ext uri="{FF2B5EF4-FFF2-40B4-BE49-F238E27FC236}">
                    <a16:creationId xmlns:a16="http://schemas.microsoft.com/office/drawing/2014/main" id="{61F850AF-5430-4E46-9FF1-4D02FB21F55C}"/>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96" name="Ellipse 295">
              <a:extLst>
                <a:ext uri="{FF2B5EF4-FFF2-40B4-BE49-F238E27FC236}">
                  <a16:creationId xmlns:a16="http://schemas.microsoft.com/office/drawing/2014/main" id="{19325375-B874-444F-BBCC-3B5B0A5BEEC8}"/>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02" name="Gruppe 301">
            <a:extLst>
              <a:ext uri="{FF2B5EF4-FFF2-40B4-BE49-F238E27FC236}">
                <a16:creationId xmlns:a16="http://schemas.microsoft.com/office/drawing/2014/main" id="{B956CE69-4C5F-4F86-B9E7-93014E0A902A}"/>
              </a:ext>
            </a:extLst>
          </p:cNvPr>
          <p:cNvGrpSpPr/>
          <p:nvPr userDrawn="1"/>
        </p:nvGrpSpPr>
        <p:grpSpPr>
          <a:xfrm>
            <a:off x="10640826" y="5077300"/>
            <a:ext cx="754844" cy="756518"/>
            <a:chOff x="5963869" y="5072627"/>
            <a:chExt cx="830528" cy="1085187"/>
          </a:xfrm>
          <a:solidFill>
            <a:schemeClr val="accent4">
              <a:lumMod val="60000"/>
              <a:lumOff val="40000"/>
            </a:schemeClr>
          </a:solidFill>
        </p:grpSpPr>
        <p:grpSp>
          <p:nvGrpSpPr>
            <p:cNvPr id="303" name="Gruppe 302">
              <a:extLst>
                <a:ext uri="{FF2B5EF4-FFF2-40B4-BE49-F238E27FC236}">
                  <a16:creationId xmlns:a16="http://schemas.microsoft.com/office/drawing/2014/main" id="{67BD5D07-1129-428F-8F70-F9F1785299F1}"/>
                </a:ext>
              </a:extLst>
            </p:cNvPr>
            <p:cNvGrpSpPr/>
            <p:nvPr userDrawn="1"/>
          </p:nvGrpSpPr>
          <p:grpSpPr>
            <a:xfrm>
              <a:off x="5963869" y="5072627"/>
              <a:ext cx="830528" cy="1085187"/>
              <a:chOff x="6528663" y="5014275"/>
              <a:chExt cx="830528" cy="1085187"/>
            </a:xfrm>
            <a:grpFill/>
          </p:grpSpPr>
          <p:sp>
            <p:nvSpPr>
              <p:cNvPr id="305" name="Rektangel 304">
                <a:extLst>
                  <a:ext uri="{FF2B5EF4-FFF2-40B4-BE49-F238E27FC236}">
                    <a16:creationId xmlns:a16="http://schemas.microsoft.com/office/drawing/2014/main" id="{CB1AAB54-63C1-40B0-95F9-093741E73DDA}"/>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6" name="Ellipse 305">
                <a:extLst>
                  <a:ext uri="{FF2B5EF4-FFF2-40B4-BE49-F238E27FC236}">
                    <a16:creationId xmlns:a16="http://schemas.microsoft.com/office/drawing/2014/main" id="{94F84BEA-4416-40EA-9BA4-DA798F2D3B82}"/>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7" name="Ellipse 306">
                <a:extLst>
                  <a:ext uri="{FF2B5EF4-FFF2-40B4-BE49-F238E27FC236}">
                    <a16:creationId xmlns:a16="http://schemas.microsoft.com/office/drawing/2014/main" id="{047DF334-9AF4-45A8-A07D-AAC12E2BF0AD}"/>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8" name="Ellipse 307">
                <a:extLst>
                  <a:ext uri="{FF2B5EF4-FFF2-40B4-BE49-F238E27FC236}">
                    <a16:creationId xmlns:a16="http://schemas.microsoft.com/office/drawing/2014/main" id="{2A853F9A-9ED2-4EF9-8B4B-8CC1F31E4E50}"/>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9" name="Ellipse 308">
                <a:extLst>
                  <a:ext uri="{FF2B5EF4-FFF2-40B4-BE49-F238E27FC236}">
                    <a16:creationId xmlns:a16="http://schemas.microsoft.com/office/drawing/2014/main" id="{AA8586AD-A268-409D-B999-FB5C94532F2A}"/>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04" name="Ellipse 303">
              <a:extLst>
                <a:ext uri="{FF2B5EF4-FFF2-40B4-BE49-F238E27FC236}">
                  <a16:creationId xmlns:a16="http://schemas.microsoft.com/office/drawing/2014/main" id="{E6B9FEDF-17D7-45DF-A249-BDF78A79D493}"/>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20" name="Gruppe 219">
            <a:extLst>
              <a:ext uri="{FF2B5EF4-FFF2-40B4-BE49-F238E27FC236}">
                <a16:creationId xmlns:a16="http://schemas.microsoft.com/office/drawing/2014/main" id="{4292F807-CC8E-4482-8B6E-4D1D040D43D4}"/>
              </a:ext>
            </a:extLst>
          </p:cNvPr>
          <p:cNvGrpSpPr/>
          <p:nvPr userDrawn="1"/>
        </p:nvGrpSpPr>
        <p:grpSpPr>
          <a:xfrm>
            <a:off x="9949474" y="3922687"/>
            <a:ext cx="620513" cy="472970"/>
            <a:chOff x="5878302" y="5164076"/>
            <a:chExt cx="916095" cy="739089"/>
          </a:xfrm>
        </p:grpSpPr>
        <p:grpSp>
          <p:nvGrpSpPr>
            <p:cNvPr id="221" name="Gruppe 220">
              <a:extLst>
                <a:ext uri="{FF2B5EF4-FFF2-40B4-BE49-F238E27FC236}">
                  <a16:creationId xmlns:a16="http://schemas.microsoft.com/office/drawing/2014/main" id="{B012B21A-193A-40E7-8B18-03D86A25A6E7}"/>
                </a:ext>
              </a:extLst>
            </p:cNvPr>
            <p:cNvGrpSpPr/>
            <p:nvPr userDrawn="1"/>
          </p:nvGrpSpPr>
          <p:grpSpPr>
            <a:xfrm>
              <a:off x="5878302" y="5164076"/>
              <a:ext cx="916095" cy="739089"/>
              <a:chOff x="6443096" y="5105724"/>
              <a:chExt cx="916095" cy="739089"/>
            </a:xfrm>
          </p:grpSpPr>
          <p:sp>
            <p:nvSpPr>
              <p:cNvPr id="223" name="Rektangel 222">
                <a:extLst>
                  <a:ext uri="{FF2B5EF4-FFF2-40B4-BE49-F238E27FC236}">
                    <a16:creationId xmlns:a16="http://schemas.microsoft.com/office/drawing/2014/main" id="{9FCE88A3-9F5D-4D80-8DF6-E6587172E8D7}"/>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4" name="Ellipse 223">
                <a:extLst>
                  <a:ext uri="{FF2B5EF4-FFF2-40B4-BE49-F238E27FC236}">
                    <a16:creationId xmlns:a16="http://schemas.microsoft.com/office/drawing/2014/main" id="{B08E6BAC-E1DB-49BB-BBDA-81B59A4B5809}"/>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5" name="Ellipse 224">
                <a:extLst>
                  <a:ext uri="{FF2B5EF4-FFF2-40B4-BE49-F238E27FC236}">
                    <a16:creationId xmlns:a16="http://schemas.microsoft.com/office/drawing/2014/main" id="{69FF9019-4B35-475C-8766-1058F4787F14}"/>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6" name="Ellipse 225">
                <a:extLst>
                  <a:ext uri="{FF2B5EF4-FFF2-40B4-BE49-F238E27FC236}">
                    <a16:creationId xmlns:a16="http://schemas.microsoft.com/office/drawing/2014/main" id="{DA79CCF9-D7D2-4ED6-8463-49DBE9D52C24}"/>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7" name="Ellipse 226">
                <a:extLst>
                  <a:ext uri="{FF2B5EF4-FFF2-40B4-BE49-F238E27FC236}">
                    <a16:creationId xmlns:a16="http://schemas.microsoft.com/office/drawing/2014/main" id="{A1C65010-0F1C-4688-B243-C98FBD8BF885}"/>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22" name="Ellipse 221">
              <a:extLst>
                <a:ext uri="{FF2B5EF4-FFF2-40B4-BE49-F238E27FC236}">
                  <a16:creationId xmlns:a16="http://schemas.microsoft.com/office/drawing/2014/main" id="{725822E7-A3E7-4983-9FC4-C326B7A522C2}"/>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82" name="Gruppe 281">
            <a:extLst>
              <a:ext uri="{FF2B5EF4-FFF2-40B4-BE49-F238E27FC236}">
                <a16:creationId xmlns:a16="http://schemas.microsoft.com/office/drawing/2014/main" id="{EEA7A269-8F43-4E76-91B3-9FF5EADF0299}"/>
              </a:ext>
            </a:extLst>
          </p:cNvPr>
          <p:cNvGrpSpPr/>
          <p:nvPr userDrawn="1"/>
        </p:nvGrpSpPr>
        <p:grpSpPr>
          <a:xfrm flipH="1">
            <a:off x="10295894" y="4241293"/>
            <a:ext cx="832613" cy="515242"/>
            <a:chOff x="5878302" y="5164076"/>
            <a:chExt cx="916095" cy="739089"/>
          </a:xfrm>
          <a:solidFill>
            <a:schemeClr val="accent4">
              <a:lumMod val="60000"/>
              <a:lumOff val="40000"/>
            </a:schemeClr>
          </a:solidFill>
        </p:grpSpPr>
        <p:grpSp>
          <p:nvGrpSpPr>
            <p:cNvPr id="283" name="Gruppe 282">
              <a:extLst>
                <a:ext uri="{FF2B5EF4-FFF2-40B4-BE49-F238E27FC236}">
                  <a16:creationId xmlns:a16="http://schemas.microsoft.com/office/drawing/2014/main" id="{909DED1B-8467-4330-881D-505AFE0CA01E}"/>
                </a:ext>
              </a:extLst>
            </p:cNvPr>
            <p:cNvGrpSpPr/>
            <p:nvPr userDrawn="1"/>
          </p:nvGrpSpPr>
          <p:grpSpPr>
            <a:xfrm>
              <a:off x="5878302" y="5164076"/>
              <a:ext cx="916095" cy="739089"/>
              <a:chOff x="6443096" y="5105724"/>
              <a:chExt cx="916095" cy="739089"/>
            </a:xfrm>
            <a:grpFill/>
          </p:grpSpPr>
          <p:sp>
            <p:nvSpPr>
              <p:cNvPr id="285" name="Rektangel 284">
                <a:extLst>
                  <a:ext uri="{FF2B5EF4-FFF2-40B4-BE49-F238E27FC236}">
                    <a16:creationId xmlns:a16="http://schemas.microsoft.com/office/drawing/2014/main" id="{6F49FFA3-B56A-4952-B359-6F4E4B6641CD}"/>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6" name="Ellipse 285">
                <a:extLst>
                  <a:ext uri="{FF2B5EF4-FFF2-40B4-BE49-F238E27FC236}">
                    <a16:creationId xmlns:a16="http://schemas.microsoft.com/office/drawing/2014/main" id="{462D70C1-9ADD-46A3-8A6F-80CB6048641F}"/>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7" name="Ellipse 286">
                <a:extLst>
                  <a:ext uri="{FF2B5EF4-FFF2-40B4-BE49-F238E27FC236}">
                    <a16:creationId xmlns:a16="http://schemas.microsoft.com/office/drawing/2014/main" id="{8651EC12-31DA-4C7B-B8C1-61F1723FC891}"/>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0" name="Ellipse 309">
                <a:extLst>
                  <a:ext uri="{FF2B5EF4-FFF2-40B4-BE49-F238E27FC236}">
                    <a16:creationId xmlns:a16="http://schemas.microsoft.com/office/drawing/2014/main" id="{5DB3E50B-5AFE-400B-AD9D-3BAEC90F7DC5}"/>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1" name="Ellipse 310">
                <a:extLst>
                  <a:ext uri="{FF2B5EF4-FFF2-40B4-BE49-F238E27FC236}">
                    <a16:creationId xmlns:a16="http://schemas.microsoft.com/office/drawing/2014/main" id="{C4ECC2B3-4AE2-4A7F-9324-43879D590FA2}"/>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84" name="Ellipse 283">
              <a:extLst>
                <a:ext uri="{FF2B5EF4-FFF2-40B4-BE49-F238E27FC236}">
                  <a16:creationId xmlns:a16="http://schemas.microsoft.com/office/drawing/2014/main" id="{FA73E8A4-BA6D-496D-ACF4-A1EC7ADBEDD7}"/>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 name="Gruppe 9">
            <a:extLst>
              <a:ext uri="{FF2B5EF4-FFF2-40B4-BE49-F238E27FC236}">
                <a16:creationId xmlns:a16="http://schemas.microsoft.com/office/drawing/2014/main" id="{E29795ED-ECA1-4FC3-85CA-9628F333E3BC}"/>
              </a:ext>
            </a:extLst>
          </p:cNvPr>
          <p:cNvGrpSpPr>
            <a:grpSpLocks noChangeAspect="1"/>
          </p:cNvGrpSpPr>
          <p:nvPr userDrawn="1"/>
        </p:nvGrpSpPr>
        <p:grpSpPr>
          <a:xfrm>
            <a:off x="10595393" y="2660797"/>
            <a:ext cx="212441" cy="301928"/>
            <a:chOff x="8910078" y="4612870"/>
            <a:chExt cx="304785" cy="433171"/>
          </a:xfrm>
        </p:grpSpPr>
        <p:sp>
          <p:nvSpPr>
            <p:cNvPr id="320" name="Rektangel 319">
              <a:extLst>
                <a:ext uri="{FF2B5EF4-FFF2-40B4-BE49-F238E27FC236}">
                  <a16:creationId xmlns:a16="http://schemas.microsoft.com/office/drawing/2014/main" id="{0BA3EA4B-A5C9-449C-8203-39EDD292D934}"/>
                </a:ext>
              </a:extLst>
            </p:cNvPr>
            <p:cNvSpPr/>
            <p:nvPr userDrawn="1"/>
          </p:nvSpPr>
          <p:spPr>
            <a:xfrm rot="5400000">
              <a:off x="8717562" y="4817571"/>
              <a:ext cx="432000" cy="24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1" name="Ellipse 320">
              <a:extLst>
                <a:ext uri="{FF2B5EF4-FFF2-40B4-BE49-F238E27FC236}">
                  <a16:creationId xmlns:a16="http://schemas.microsoft.com/office/drawing/2014/main" id="{FF923BF8-B895-4020-807B-F70FA849550A}"/>
                </a:ext>
              </a:extLst>
            </p:cNvPr>
            <p:cNvSpPr>
              <a:spLocks noChangeAspect="1"/>
            </p:cNvSpPr>
            <p:nvPr userDrawn="1"/>
          </p:nvSpPr>
          <p:spPr>
            <a:xfrm>
              <a:off x="8910078" y="4612870"/>
              <a:ext cx="49878" cy="48412"/>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2" name="Rektangel 321">
              <a:extLst>
                <a:ext uri="{FF2B5EF4-FFF2-40B4-BE49-F238E27FC236}">
                  <a16:creationId xmlns:a16="http://schemas.microsoft.com/office/drawing/2014/main" id="{A81ECA5A-0916-42D5-8478-5B0DD61E2B42}"/>
                </a:ext>
              </a:extLst>
            </p:cNvPr>
            <p:cNvSpPr/>
            <p:nvPr userDrawn="1"/>
          </p:nvSpPr>
          <p:spPr>
            <a:xfrm>
              <a:off x="8948824" y="4664288"/>
              <a:ext cx="266039" cy="115403"/>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3" name="Rektangel 322">
              <a:extLst>
                <a:ext uri="{FF2B5EF4-FFF2-40B4-BE49-F238E27FC236}">
                  <a16:creationId xmlns:a16="http://schemas.microsoft.com/office/drawing/2014/main" id="{867539CB-4175-4B96-AEEF-25C7EAB8D854}"/>
                </a:ext>
              </a:extLst>
            </p:cNvPr>
            <p:cNvSpPr/>
            <p:nvPr userDrawn="1"/>
          </p:nvSpPr>
          <p:spPr>
            <a:xfrm rot="5400000">
              <a:off x="9065594" y="4589340"/>
              <a:ext cx="24206" cy="27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4" name="Rektangel 323">
              <a:extLst>
                <a:ext uri="{FF2B5EF4-FFF2-40B4-BE49-F238E27FC236}">
                  <a16:creationId xmlns:a16="http://schemas.microsoft.com/office/drawing/2014/main" id="{DA347924-9CC1-4DA7-A0B7-544B9BEF0A5A}"/>
                </a:ext>
              </a:extLst>
            </p:cNvPr>
            <p:cNvSpPr/>
            <p:nvPr userDrawn="1"/>
          </p:nvSpPr>
          <p:spPr>
            <a:xfrm>
              <a:off x="9033438" y="4663973"/>
              <a:ext cx="24939" cy="115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40" name="Rektangel: øverste hjørner afrundet 339">
            <a:extLst>
              <a:ext uri="{FF2B5EF4-FFF2-40B4-BE49-F238E27FC236}">
                <a16:creationId xmlns:a16="http://schemas.microsoft.com/office/drawing/2014/main" id="{C62F0BC4-88CE-420B-BFCB-A413968293E7}"/>
              </a:ext>
            </a:extLst>
          </p:cNvPr>
          <p:cNvSpPr/>
          <p:nvPr userDrawn="1"/>
        </p:nvSpPr>
        <p:spPr>
          <a:xfrm>
            <a:off x="10533563" y="2978289"/>
            <a:ext cx="157195" cy="108688"/>
          </a:xfrm>
          <a:prstGeom prst="round2SameRect">
            <a:avLst>
              <a:gd name="adj1" fmla="val 35394"/>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1" name="Rektangel: øverste hjørner afrundet 340">
            <a:extLst>
              <a:ext uri="{FF2B5EF4-FFF2-40B4-BE49-F238E27FC236}">
                <a16:creationId xmlns:a16="http://schemas.microsoft.com/office/drawing/2014/main" id="{5CB2B274-161F-4E9D-A7B4-7C62E90A5997}"/>
              </a:ext>
            </a:extLst>
          </p:cNvPr>
          <p:cNvSpPr/>
          <p:nvPr userDrawn="1"/>
        </p:nvSpPr>
        <p:spPr>
          <a:xfrm>
            <a:off x="10588757" y="2919897"/>
            <a:ext cx="45719" cy="108688"/>
          </a:xfrm>
          <a:prstGeom prst="round2SameRect">
            <a:avLst>
              <a:gd name="adj1" fmla="val 50000"/>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81" name="Gruppe 280">
            <a:extLst>
              <a:ext uri="{FF2B5EF4-FFF2-40B4-BE49-F238E27FC236}">
                <a16:creationId xmlns:a16="http://schemas.microsoft.com/office/drawing/2014/main" id="{4A829FF2-4B54-4C8C-9536-FA5C27653B07}"/>
              </a:ext>
            </a:extLst>
          </p:cNvPr>
          <p:cNvGrpSpPr/>
          <p:nvPr userDrawn="1"/>
        </p:nvGrpSpPr>
        <p:grpSpPr>
          <a:xfrm>
            <a:off x="11007726" y="5568895"/>
            <a:ext cx="478314" cy="308029"/>
            <a:chOff x="5878302" y="5164076"/>
            <a:chExt cx="916095" cy="618051"/>
          </a:xfrm>
          <a:solidFill>
            <a:schemeClr val="accent4">
              <a:lumMod val="75000"/>
            </a:schemeClr>
          </a:solidFill>
        </p:grpSpPr>
        <p:grpSp>
          <p:nvGrpSpPr>
            <p:cNvPr id="330" name="Gruppe 329">
              <a:extLst>
                <a:ext uri="{FF2B5EF4-FFF2-40B4-BE49-F238E27FC236}">
                  <a16:creationId xmlns:a16="http://schemas.microsoft.com/office/drawing/2014/main" id="{F192E2E2-809D-4C86-80C6-8B5B13229DF7}"/>
                </a:ext>
              </a:extLst>
            </p:cNvPr>
            <p:cNvGrpSpPr/>
            <p:nvPr userDrawn="1"/>
          </p:nvGrpSpPr>
          <p:grpSpPr>
            <a:xfrm>
              <a:off x="5878302" y="5164076"/>
              <a:ext cx="916095" cy="561875"/>
              <a:chOff x="6443096" y="5105724"/>
              <a:chExt cx="916095" cy="561875"/>
            </a:xfrm>
            <a:grpFill/>
          </p:grpSpPr>
          <p:sp>
            <p:nvSpPr>
              <p:cNvPr id="356" name="Ellipse 355">
                <a:extLst>
                  <a:ext uri="{FF2B5EF4-FFF2-40B4-BE49-F238E27FC236}">
                    <a16:creationId xmlns:a16="http://schemas.microsoft.com/office/drawing/2014/main" id="{E4E4E890-222D-431A-8273-4FFCD3C44BAB}"/>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7" name="Ellipse 356">
                <a:extLst>
                  <a:ext uri="{FF2B5EF4-FFF2-40B4-BE49-F238E27FC236}">
                    <a16:creationId xmlns:a16="http://schemas.microsoft.com/office/drawing/2014/main" id="{1210BBB9-443B-476C-B85F-4F954E746504}"/>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8" name="Ellipse 357">
                <a:extLst>
                  <a:ext uri="{FF2B5EF4-FFF2-40B4-BE49-F238E27FC236}">
                    <a16:creationId xmlns:a16="http://schemas.microsoft.com/office/drawing/2014/main" id="{7BBEECEE-598F-4535-912D-81D86526240F}"/>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9" name="Ellipse 358">
                <a:extLst>
                  <a:ext uri="{FF2B5EF4-FFF2-40B4-BE49-F238E27FC236}">
                    <a16:creationId xmlns:a16="http://schemas.microsoft.com/office/drawing/2014/main" id="{E7CE32A6-471A-471F-89A4-AFE9498FC56C}"/>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31" name="Ellipse 330">
              <a:extLst>
                <a:ext uri="{FF2B5EF4-FFF2-40B4-BE49-F238E27FC236}">
                  <a16:creationId xmlns:a16="http://schemas.microsoft.com/office/drawing/2014/main" id="{91EBC68B-981B-4C4A-AF64-4E347C47984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67" name="Gruppe 366">
            <a:extLst>
              <a:ext uri="{FF2B5EF4-FFF2-40B4-BE49-F238E27FC236}">
                <a16:creationId xmlns:a16="http://schemas.microsoft.com/office/drawing/2014/main" id="{7CECA2B4-15EC-4DBA-98F2-4D1EE882E0FC}"/>
              </a:ext>
            </a:extLst>
          </p:cNvPr>
          <p:cNvGrpSpPr/>
          <p:nvPr userDrawn="1"/>
        </p:nvGrpSpPr>
        <p:grpSpPr>
          <a:xfrm flipV="1">
            <a:off x="10564403" y="5588264"/>
            <a:ext cx="394712" cy="270741"/>
            <a:chOff x="5878302" y="5164076"/>
            <a:chExt cx="916095" cy="618051"/>
          </a:xfrm>
          <a:solidFill>
            <a:schemeClr val="accent4">
              <a:lumMod val="60000"/>
              <a:lumOff val="40000"/>
            </a:schemeClr>
          </a:solidFill>
        </p:grpSpPr>
        <p:grpSp>
          <p:nvGrpSpPr>
            <p:cNvPr id="368" name="Gruppe 367">
              <a:extLst>
                <a:ext uri="{FF2B5EF4-FFF2-40B4-BE49-F238E27FC236}">
                  <a16:creationId xmlns:a16="http://schemas.microsoft.com/office/drawing/2014/main" id="{06D00D05-B8C7-4708-8B4E-4B1D85B7B1D6}"/>
                </a:ext>
              </a:extLst>
            </p:cNvPr>
            <p:cNvGrpSpPr/>
            <p:nvPr userDrawn="1"/>
          </p:nvGrpSpPr>
          <p:grpSpPr>
            <a:xfrm>
              <a:off x="5878302" y="5164076"/>
              <a:ext cx="916095" cy="561875"/>
              <a:chOff x="6443096" y="5105724"/>
              <a:chExt cx="916095" cy="561875"/>
            </a:xfrm>
            <a:grpFill/>
          </p:grpSpPr>
          <p:sp>
            <p:nvSpPr>
              <p:cNvPr id="370" name="Ellipse 369">
                <a:extLst>
                  <a:ext uri="{FF2B5EF4-FFF2-40B4-BE49-F238E27FC236}">
                    <a16:creationId xmlns:a16="http://schemas.microsoft.com/office/drawing/2014/main" id="{3E090C47-2503-4E78-872D-5C68DEFE7378}"/>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1" name="Ellipse 370">
                <a:extLst>
                  <a:ext uri="{FF2B5EF4-FFF2-40B4-BE49-F238E27FC236}">
                    <a16:creationId xmlns:a16="http://schemas.microsoft.com/office/drawing/2014/main" id="{D3C5F813-9E3C-4549-B611-AD50B97A6A0C}"/>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2" name="Ellipse 371">
                <a:extLst>
                  <a:ext uri="{FF2B5EF4-FFF2-40B4-BE49-F238E27FC236}">
                    <a16:creationId xmlns:a16="http://schemas.microsoft.com/office/drawing/2014/main" id="{10482F65-69E8-4663-ADAC-26A2A14AD3D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3" name="Ellipse 372">
                <a:extLst>
                  <a:ext uri="{FF2B5EF4-FFF2-40B4-BE49-F238E27FC236}">
                    <a16:creationId xmlns:a16="http://schemas.microsoft.com/office/drawing/2014/main" id="{7D9DADE8-14E5-4029-ACDB-93CED8F4A66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69" name="Ellipse 368">
              <a:extLst>
                <a:ext uri="{FF2B5EF4-FFF2-40B4-BE49-F238E27FC236}">
                  <a16:creationId xmlns:a16="http://schemas.microsoft.com/office/drawing/2014/main" id="{E998773F-9E84-4DF3-A91B-0CA2795958D5}"/>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30" name="Gruppe 229">
            <a:extLst>
              <a:ext uri="{FF2B5EF4-FFF2-40B4-BE49-F238E27FC236}">
                <a16:creationId xmlns:a16="http://schemas.microsoft.com/office/drawing/2014/main" id="{796C7238-38A4-4829-9979-ADD88A405B96}"/>
              </a:ext>
            </a:extLst>
          </p:cNvPr>
          <p:cNvGrpSpPr/>
          <p:nvPr userDrawn="1"/>
        </p:nvGrpSpPr>
        <p:grpSpPr>
          <a:xfrm>
            <a:off x="10020191" y="5126437"/>
            <a:ext cx="916095" cy="739089"/>
            <a:chOff x="5878302" y="5164076"/>
            <a:chExt cx="916095" cy="739089"/>
          </a:xfrm>
        </p:grpSpPr>
        <p:grpSp>
          <p:nvGrpSpPr>
            <p:cNvPr id="231" name="Gruppe 230">
              <a:extLst>
                <a:ext uri="{FF2B5EF4-FFF2-40B4-BE49-F238E27FC236}">
                  <a16:creationId xmlns:a16="http://schemas.microsoft.com/office/drawing/2014/main" id="{8BDF96EF-0B8B-41BC-BE25-95C5C03503AD}"/>
                </a:ext>
              </a:extLst>
            </p:cNvPr>
            <p:cNvGrpSpPr/>
            <p:nvPr userDrawn="1"/>
          </p:nvGrpSpPr>
          <p:grpSpPr>
            <a:xfrm>
              <a:off x="5878302" y="5164076"/>
              <a:ext cx="916095" cy="739089"/>
              <a:chOff x="6443096" y="5105724"/>
              <a:chExt cx="916095" cy="739089"/>
            </a:xfrm>
          </p:grpSpPr>
          <p:sp>
            <p:nvSpPr>
              <p:cNvPr id="233" name="Rektangel 232">
                <a:extLst>
                  <a:ext uri="{FF2B5EF4-FFF2-40B4-BE49-F238E27FC236}">
                    <a16:creationId xmlns:a16="http://schemas.microsoft.com/office/drawing/2014/main" id="{B2026F2D-BB70-44A1-BB13-96A5EFB22069}"/>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4" name="Ellipse 233">
                <a:extLst>
                  <a:ext uri="{FF2B5EF4-FFF2-40B4-BE49-F238E27FC236}">
                    <a16:creationId xmlns:a16="http://schemas.microsoft.com/office/drawing/2014/main" id="{182AAC8F-A601-4F66-9CE1-18ECDAB0C863}"/>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5" name="Ellipse 234">
                <a:extLst>
                  <a:ext uri="{FF2B5EF4-FFF2-40B4-BE49-F238E27FC236}">
                    <a16:creationId xmlns:a16="http://schemas.microsoft.com/office/drawing/2014/main" id="{E89E9F92-DCC6-47C5-AF8C-5F8082497EF1}"/>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6" name="Ellipse 235">
                <a:extLst>
                  <a:ext uri="{FF2B5EF4-FFF2-40B4-BE49-F238E27FC236}">
                    <a16:creationId xmlns:a16="http://schemas.microsoft.com/office/drawing/2014/main" id="{3C2E8F47-9881-466A-8371-43CFD20B5366}"/>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7" name="Ellipse 236">
                <a:extLst>
                  <a:ext uri="{FF2B5EF4-FFF2-40B4-BE49-F238E27FC236}">
                    <a16:creationId xmlns:a16="http://schemas.microsoft.com/office/drawing/2014/main" id="{D4ACC086-0334-4990-8004-087E85BED416}"/>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32" name="Ellipse 231">
              <a:extLst>
                <a:ext uri="{FF2B5EF4-FFF2-40B4-BE49-F238E27FC236}">
                  <a16:creationId xmlns:a16="http://schemas.microsoft.com/office/drawing/2014/main" id="{85F74FBC-CB63-4285-B888-CA2C52C9C1FD}"/>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60" name="Gruppe 359">
            <a:extLst>
              <a:ext uri="{FF2B5EF4-FFF2-40B4-BE49-F238E27FC236}">
                <a16:creationId xmlns:a16="http://schemas.microsoft.com/office/drawing/2014/main" id="{01BD14B1-0C8C-4D63-A05E-636FC9F71D53}"/>
              </a:ext>
            </a:extLst>
          </p:cNvPr>
          <p:cNvGrpSpPr/>
          <p:nvPr userDrawn="1"/>
        </p:nvGrpSpPr>
        <p:grpSpPr>
          <a:xfrm>
            <a:off x="10124048" y="5644110"/>
            <a:ext cx="394712" cy="270741"/>
            <a:chOff x="5878302" y="5164076"/>
            <a:chExt cx="916095" cy="618051"/>
          </a:xfrm>
          <a:solidFill>
            <a:schemeClr val="accent4"/>
          </a:solidFill>
        </p:grpSpPr>
        <p:grpSp>
          <p:nvGrpSpPr>
            <p:cNvPr id="361" name="Gruppe 360">
              <a:extLst>
                <a:ext uri="{FF2B5EF4-FFF2-40B4-BE49-F238E27FC236}">
                  <a16:creationId xmlns:a16="http://schemas.microsoft.com/office/drawing/2014/main" id="{838C833C-7ECE-4074-8ACE-3300890F60FA}"/>
                </a:ext>
              </a:extLst>
            </p:cNvPr>
            <p:cNvGrpSpPr/>
            <p:nvPr userDrawn="1"/>
          </p:nvGrpSpPr>
          <p:grpSpPr>
            <a:xfrm>
              <a:off x="5878302" y="5164076"/>
              <a:ext cx="916095" cy="561875"/>
              <a:chOff x="6443096" y="5105724"/>
              <a:chExt cx="916095" cy="561875"/>
            </a:xfrm>
            <a:grpFill/>
          </p:grpSpPr>
          <p:sp>
            <p:nvSpPr>
              <p:cNvPr id="363" name="Ellipse 362">
                <a:extLst>
                  <a:ext uri="{FF2B5EF4-FFF2-40B4-BE49-F238E27FC236}">
                    <a16:creationId xmlns:a16="http://schemas.microsoft.com/office/drawing/2014/main" id="{7B6EAD83-13D8-4F12-B43A-8E363B7C8DED}"/>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4" name="Ellipse 363">
                <a:extLst>
                  <a:ext uri="{FF2B5EF4-FFF2-40B4-BE49-F238E27FC236}">
                    <a16:creationId xmlns:a16="http://schemas.microsoft.com/office/drawing/2014/main" id="{4961ACE8-9B7E-4E21-A787-5CC23E33CC5D}"/>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5" name="Ellipse 364">
                <a:extLst>
                  <a:ext uri="{FF2B5EF4-FFF2-40B4-BE49-F238E27FC236}">
                    <a16:creationId xmlns:a16="http://schemas.microsoft.com/office/drawing/2014/main" id="{5A145DF6-9D3D-4360-9DBC-6CFA81B9C0D8}"/>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6" name="Ellipse 365">
                <a:extLst>
                  <a:ext uri="{FF2B5EF4-FFF2-40B4-BE49-F238E27FC236}">
                    <a16:creationId xmlns:a16="http://schemas.microsoft.com/office/drawing/2014/main" id="{B66C4709-4DBD-4777-89DA-299793B514BA}"/>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62" name="Ellipse 361">
              <a:extLst>
                <a:ext uri="{FF2B5EF4-FFF2-40B4-BE49-F238E27FC236}">
                  <a16:creationId xmlns:a16="http://schemas.microsoft.com/office/drawing/2014/main" id="{0B326307-7CEB-4EC0-A724-33C991FC4910}"/>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75" name="Gruppe 374">
            <a:extLst>
              <a:ext uri="{FF2B5EF4-FFF2-40B4-BE49-F238E27FC236}">
                <a16:creationId xmlns:a16="http://schemas.microsoft.com/office/drawing/2014/main" id="{689BDEC5-905C-45DD-90C5-9AEA5503D833}"/>
              </a:ext>
            </a:extLst>
          </p:cNvPr>
          <p:cNvGrpSpPr/>
          <p:nvPr userDrawn="1"/>
        </p:nvGrpSpPr>
        <p:grpSpPr>
          <a:xfrm>
            <a:off x="10708687" y="5680624"/>
            <a:ext cx="478314" cy="308029"/>
            <a:chOff x="5878302" y="5164076"/>
            <a:chExt cx="916095" cy="618051"/>
          </a:xfrm>
          <a:solidFill>
            <a:schemeClr val="accent4"/>
          </a:solidFill>
        </p:grpSpPr>
        <p:grpSp>
          <p:nvGrpSpPr>
            <p:cNvPr id="376" name="Gruppe 375">
              <a:extLst>
                <a:ext uri="{FF2B5EF4-FFF2-40B4-BE49-F238E27FC236}">
                  <a16:creationId xmlns:a16="http://schemas.microsoft.com/office/drawing/2014/main" id="{AD8173EE-F5C8-483D-A02E-D7B6CF0975D0}"/>
                </a:ext>
              </a:extLst>
            </p:cNvPr>
            <p:cNvGrpSpPr/>
            <p:nvPr userDrawn="1"/>
          </p:nvGrpSpPr>
          <p:grpSpPr>
            <a:xfrm>
              <a:off x="5878302" y="5164076"/>
              <a:ext cx="916095" cy="561875"/>
              <a:chOff x="6443096" y="5105724"/>
              <a:chExt cx="916095" cy="561875"/>
            </a:xfrm>
            <a:grpFill/>
          </p:grpSpPr>
          <p:sp>
            <p:nvSpPr>
              <p:cNvPr id="378" name="Ellipse 377">
                <a:extLst>
                  <a:ext uri="{FF2B5EF4-FFF2-40B4-BE49-F238E27FC236}">
                    <a16:creationId xmlns:a16="http://schemas.microsoft.com/office/drawing/2014/main" id="{963C0A60-A3C9-430A-A108-F292F1838452}"/>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9" name="Ellipse 378">
                <a:extLst>
                  <a:ext uri="{FF2B5EF4-FFF2-40B4-BE49-F238E27FC236}">
                    <a16:creationId xmlns:a16="http://schemas.microsoft.com/office/drawing/2014/main" id="{73A888F8-DB76-4ECA-A70D-117A46E57AC9}"/>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0" name="Ellipse 379">
                <a:extLst>
                  <a:ext uri="{FF2B5EF4-FFF2-40B4-BE49-F238E27FC236}">
                    <a16:creationId xmlns:a16="http://schemas.microsoft.com/office/drawing/2014/main" id="{5420613A-C9A4-4803-ACA4-1839CCF52B7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1" name="Ellipse 380">
                <a:extLst>
                  <a:ext uri="{FF2B5EF4-FFF2-40B4-BE49-F238E27FC236}">
                    <a16:creationId xmlns:a16="http://schemas.microsoft.com/office/drawing/2014/main" id="{2026BC59-313A-4460-9ED3-E98DFC14C81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77" name="Ellipse 376">
              <a:extLst>
                <a:ext uri="{FF2B5EF4-FFF2-40B4-BE49-F238E27FC236}">
                  <a16:creationId xmlns:a16="http://schemas.microsoft.com/office/drawing/2014/main" id="{6D6B0538-6F67-4C56-8E0B-EB1FF85B0E5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9" name="Gruppe 28">
            <a:extLst>
              <a:ext uri="{FF2B5EF4-FFF2-40B4-BE49-F238E27FC236}">
                <a16:creationId xmlns:a16="http://schemas.microsoft.com/office/drawing/2014/main" id="{E2DDE5A2-79AE-48C8-9B9A-83FC4FF17D90}"/>
              </a:ext>
            </a:extLst>
          </p:cNvPr>
          <p:cNvGrpSpPr/>
          <p:nvPr userDrawn="1"/>
        </p:nvGrpSpPr>
        <p:grpSpPr>
          <a:xfrm>
            <a:off x="6586590" y="4046025"/>
            <a:ext cx="99577" cy="1718833"/>
            <a:chOff x="6586590" y="4046025"/>
            <a:chExt cx="99577" cy="1718833"/>
          </a:xfrm>
        </p:grpSpPr>
        <p:grpSp>
          <p:nvGrpSpPr>
            <p:cNvPr id="19" name="Gruppe 18">
              <a:extLst>
                <a:ext uri="{FF2B5EF4-FFF2-40B4-BE49-F238E27FC236}">
                  <a16:creationId xmlns:a16="http://schemas.microsoft.com/office/drawing/2014/main" id="{9918AC4D-AE6C-4A67-8E5B-3E74B5ADE337}"/>
                </a:ext>
              </a:extLst>
            </p:cNvPr>
            <p:cNvGrpSpPr/>
            <p:nvPr userDrawn="1"/>
          </p:nvGrpSpPr>
          <p:grpSpPr>
            <a:xfrm>
              <a:off x="6586590" y="4046025"/>
              <a:ext cx="99577" cy="130933"/>
              <a:chOff x="6586590" y="4107944"/>
              <a:chExt cx="99577" cy="130933"/>
            </a:xfrm>
          </p:grpSpPr>
          <p:sp>
            <p:nvSpPr>
              <p:cNvPr id="17" name="Rektangel 16">
                <a:extLst>
                  <a:ext uri="{FF2B5EF4-FFF2-40B4-BE49-F238E27FC236}">
                    <a16:creationId xmlns:a16="http://schemas.microsoft.com/office/drawing/2014/main" id="{182ACCFE-41C8-4E17-9B8B-D827874A5856}"/>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6" name="Rektangel 335">
                <a:extLst>
                  <a:ext uri="{FF2B5EF4-FFF2-40B4-BE49-F238E27FC236}">
                    <a16:creationId xmlns:a16="http://schemas.microsoft.com/office/drawing/2014/main" id="{CDE8D65B-CD8D-4003-A412-B5BC76EEB783}"/>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Rektangel: øverste hjørner afrundet 12">
                <a:extLst>
                  <a:ext uri="{FF2B5EF4-FFF2-40B4-BE49-F238E27FC236}">
                    <a16:creationId xmlns:a16="http://schemas.microsoft.com/office/drawing/2014/main" id="{166A567D-33C1-4CA2-9DFE-4A65FA0F984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4" name="Gruppe 13">
              <a:extLst>
                <a:ext uri="{FF2B5EF4-FFF2-40B4-BE49-F238E27FC236}">
                  <a16:creationId xmlns:a16="http://schemas.microsoft.com/office/drawing/2014/main" id="{587D7EB2-D5F6-4CD0-8A36-409C758BA33F}"/>
                </a:ext>
              </a:extLst>
            </p:cNvPr>
            <p:cNvGrpSpPr/>
            <p:nvPr userDrawn="1"/>
          </p:nvGrpSpPr>
          <p:grpSpPr>
            <a:xfrm>
              <a:off x="6586590" y="4257042"/>
              <a:ext cx="99577" cy="158629"/>
              <a:chOff x="6586590" y="4339419"/>
              <a:chExt cx="99577" cy="158629"/>
            </a:xfrm>
          </p:grpSpPr>
          <p:sp>
            <p:nvSpPr>
              <p:cNvPr id="389" name="Rektangel 388">
                <a:extLst>
                  <a:ext uri="{FF2B5EF4-FFF2-40B4-BE49-F238E27FC236}">
                    <a16:creationId xmlns:a16="http://schemas.microsoft.com/office/drawing/2014/main" id="{3E169BFA-6443-4EDB-BCCF-92BE8D19B67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0" name="Rektangel 389">
                <a:extLst>
                  <a:ext uri="{FF2B5EF4-FFF2-40B4-BE49-F238E27FC236}">
                    <a16:creationId xmlns:a16="http://schemas.microsoft.com/office/drawing/2014/main" id="{70CE1300-6612-4BD6-A5C2-B1059EEEEE4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1" name="Rektangel 390">
                <a:extLst>
                  <a:ext uri="{FF2B5EF4-FFF2-40B4-BE49-F238E27FC236}">
                    <a16:creationId xmlns:a16="http://schemas.microsoft.com/office/drawing/2014/main" id="{593E8EF2-DA0E-4D40-8BCC-4AB254A498D8}"/>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2" name="Rektangel 391">
                <a:extLst>
                  <a:ext uri="{FF2B5EF4-FFF2-40B4-BE49-F238E27FC236}">
                    <a16:creationId xmlns:a16="http://schemas.microsoft.com/office/drawing/2014/main" id="{53040CC4-2268-4821-A77A-A32765988F03}"/>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93" name="Gruppe 392">
              <a:extLst>
                <a:ext uri="{FF2B5EF4-FFF2-40B4-BE49-F238E27FC236}">
                  <a16:creationId xmlns:a16="http://schemas.microsoft.com/office/drawing/2014/main" id="{3140AAA9-17DE-465B-8A6A-C9FE15269EF7}"/>
                </a:ext>
              </a:extLst>
            </p:cNvPr>
            <p:cNvGrpSpPr/>
            <p:nvPr userDrawn="1"/>
          </p:nvGrpSpPr>
          <p:grpSpPr>
            <a:xfrm>
              <a:off x="6586590" y="4495755"/>
              <a:ext cx="99577" cy="130933"/>
              <a:chOff x="6586590" y="4107944"/>
              <a:chExt cx="99577" cy="130933"/>
            </a:xfrm>
          </p:grpSpPr>
          <p:sp>
            <p:nvSpPr>
              <p:cNvPr id="394" name="Rektangel 393">
                <a:extLst>
                  <a:ext uri="{FF2B5EF4-FFF2-40B4-BE49-F238E27FC236}">
                    <a16:creationId xmlns:a16="http://schemas.microsoft.com/office/drawing/2014/main" id="{778552A3-E0DC-45DF-B6E8-CC07C581415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5" name="Rektangel 394">
                <a:extLst>
                  <a:ext uri="{FF2B5EF4-FFF2-40B4-BE49-F238E27FC236}">
                    <a16:creationId xmlns:a16="http://schemas.microsoft.com/office/drawing/2014/main" id="{DC3E0AC6-6E9B-4566-AD58-16808D356132}"/>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6" name="Rektangel: øverste hjørner afrundet 395">
                <a:extLst>
                  <a:ext uri="{FF2B5EF4-FFF2-40B4-BE49-F238E27FC236}">
                    <a16:creationId xmlns:a16="http://schemas.microsoft.com/office/drawing/2014/main" id="{D88CBFD0-3E8C-4ED3-A153-AE926B83168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97" name="Gruppe 396">
              <a:extLst>
                <a:ext uri="{FF2B5EF4-FFF2-40B4-BE49-F238E27FC236}">
                  <a16:creationId xmlns:a16="http://schemas.microsoft.com/office/drawing/2014/main" id="{F4E34A09-D0B3-4212-A589-68FC0C579D6D}"/>
                </a:ext>
              </a:extLst>
            </p:cNvPr>
            <p:cNvGrpSpPr/>
            <p:nvPr userDrawn="1"/>
          </p:nvGrpSpPr>
          <p:grpSpPr>
            <a:xfrm>
              <a:off x="6586590" y="4706772"/>
              <a:ext cx="99577" cy="158629"/>
              <a:chOff x="6586590" y="4339419"/>
              <a:chExt cx="99577" cy="158629"/>
            </a:xfrm>
          </p:grpSpPr>
          <p:sp>
            <p:nvSpPr>
              <p:cNvPr id="398" name="Rektangel 397">
                <a:extLst>
                  <a:ext uri="{FF2B5EF4-FFF2-40B4-BE49-F238E27FC236}">
                    <a16:creationId xmlns:a16="http://schemas.microsoft.com/office/drawing/2014/main" id="{53C43F32-76BA-45C4-B58C-7913498311B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9" name="Rektangel 398">
                <a:extLst>
                  <a:ext uri="{FF2B5EF4-FFF2-40B4-BE49-F238E27FC236}">
                    <a16:creationId xmlns:a16="http://schemas.microsoft.com/office/drawing/2014/main" id="{2D289542-AF25-42C1-A9D5-6FC616E91BE3}"/>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0" name="Rektangel 399">
                <a:extLst>
                  <a:ext uri="{FF2B5EF4-FFF2-40B4-BE49-F238E27FC236}">
                    <a16:creationId xmlns:a16="http://schemas.microsoft.com/office/drawing/2014/main" id="{3F21A039-3B6D-45CC-AFB3-F312070DA13B}"/>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1" name="Rektangel 400">
                <a:extLst>
                  <a:ext uri="{FF2B5EF4-FFF2-40B4-BE49-F238E27FC236}">
                    <a16:creationId xmlns:a16="http://schemas.microsoft.com/office/drawing/2014/main" id="{F2703EED-7B25-4998-97C5-DBD35AA4CAEE}"/>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02" name="Gruppe 401">
              <a:extLst>
                <a:ext uri="{FF2B5EF4-FFF2-40B4-BE49-F238E27FC236}">
                  <a16:creationId xmlns:a16="http://schemas.microsoft.com/office/drawing/2014/main" id="{E4AB5479-51EB-406C-A23A-6A8B7D8069B5}"/>
                </a:ext>
              </a:extLst>
            </p:cNvPr>
            <p:cNvGrpSpPr/>
            <p:nvPr userDrawn="1"/>
          </p:nvGrpSpPr>
          <p:grpSpPr>
            <a:xfrm>
              <a:off x="6586590" y="4945485"/>
              <a:ext cx="99577" cy="130933"/>
              <a:chOff x="6586590" y="4107944"/>
              <a:chExt cx="99577" cy="130933"/>
            </a:xfrm>
          </p:grpSpPr>
          <p:sp>
            <p:nvSpPr>
              <p:cNvPr id="403" name="Rektangel 402">
                <a:extLst>
                  <a:ext uri="{FF2B5EF4-FFF2-40B4-BE49-F238E27FC236}">
                    <a16:creationId xmlns:a16="http://schemas.microsoft.com/office/drawing/2014/main" id="{9B027EAF-0E31-4671-A90D-C3E9DCCD05A5}"/>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4" name="Rektangel 403">
                <a:extLst>
                  <a:ext uri="{FF2B5EF4-FFF2-40B4-BE49-F238E27FC236}">
                    <a16:creationId xmlns:a16="http://schemas.microsoft.com/office/drawing/2014/main" id="{9B9273CD-ACE5-4738-8E59-727F57E9279B}"/>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5" name="Rektangel: øverste hjørner afrundet 404">
                <a:extLst>
                  <a:ext uri="{FF2B5EF4-FFF2-40B4-BE49-F238E27FC236}">
                    <a16:creationId xmlns:a16="http://schemas.microsoft.com/office/drawing/2014/main" id="{1CCEF3A4-0066-4ADD-B682-687D833B47BA}"/>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06" name="Gruppe 405">
              <a:extLst>
                <a:ext uri="{FF2B5EF4-FFF2-40B4-BE49-F238E27FC236}">
                  <a16:creationId xmlns:a16="http://schemas.microsoft.com/office/drawing/2014/main" id="{3B64A499-FF2C-49AD-A435-4F489F17E96D}"/>
                </a:ext>
              </a:extLst>
            </p:cNvPr>
            <p:cNvGrpSpPr/>
            <p:nvPr userDrawn="1"/>
          </p:nvGrpSpPr>
          <p:grpSpPr>
            <a:xfrm>
              <a:off x="6586590" y="5156502"/>
              <a:ext cx="99577" cy="158629"/>
              <a:chOff x="6586590" y="4339419"/>
              <a:chExt cx="99577" cy="158629"/>
            </a:xfrm>
          </p:grpSpPr>
          <p:sp>
            <p:nvSpPr>
              <p:cNvPr id="407" name="Rektangel 406">
                <a:extLst>
                  <a:ext uri="{FF2B5EF4-FFF2-40B4-BE49-F238E27FC236}">
                    <a16:creationId xmlns:a16="http://schemas.microsoft.com/office/drawing/2014/main" id="{D63AF5C8-A290-4155-9757-0638F2A31CD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Rektangel 407">
                <a:extLst>
                  <a:ext uri="{FF2B5EF4-FFF2-40B4-BE49-F238E27FC236}">
                    <a16:creationId xmlns:a16="http://schemas.microsoft.com/office/drawing/2014/main" id="{40E59388-F730-41FB-8870-5DB753969FE3}"/>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9" name="Rektangel 408">
                <a:extLst>
                  <a:ext uri="{FF2B5EF4-FFF2-40B4-BE49-F238E27FC236}">
                    <a16:creationId xmlns:a16="http://schemas.microsoft.com/office/drawing/2014/main" id="{345D8865-C2EE-4DBE-AE59-034171813651}"/>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0" name="Rektangel 409">
                <a:extLst>
                  <a:ext uri="{FF2B5EF4-FFF2-40B4-BE49-F238E27FC236}">
                    <a16:creationId xmlns:a16="http://schemas.microsoft.com/office/drawing/2014/main" id="{6ADC136D-CC27-475B-AC81-0A84AE3AB14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21" name="Gruppe 420">
              <a:extLst>
                <a:ext uri="{FF2B5EF4-FFF2-40B4-BE49-F238E27FC236}">
                  <a16:creationId xmlns:a16="http://schemas.microsoft.com/office/drawing/2014/main" id="{B1F3C9C3-F095-4C94-B38A-F70D74D8C6E6}"/>
                </a:ext>
              </a:extLst>
            </p:cNvPr>
            <p:cNvGrpSpPr/>
            <p:nvPr userDrawn="1"/>
          </p:nvGrpSpPr>
          <p:grpSpPr>
            <a:xfrm>
              <a:off x="6586590" y="5395215"/>
              <a:ext cx="99577" cy="130933"/>
              <a:chOff x="6586590" y="4107944"/>
              <a:chExt cx="99577" cy="130933"/>
            </a:xfrm>
          </p:grpSpPr>
          <p:sp>
            <p:nvSpPr>
              <p:cNvPr id="422" name="Rektangel 421">
                <a:extLst>
                  <a:ext uri="{FF2B5EF4-FFF2-40B4-BE49-F238E27FC236}">
                    <a16:creationId xmlns:a16="http://schemas.microsoft.com/office/drawing/2014/main" id="{567AA6F9-BB61-4BDE-957C-EC76271BA246}"/>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3" name="Rektangel 422">
                <a:extLst>
                  <a:ext uri="{FF2B5EF4-FFF2-40B4-BE49-F238E27FC236}">
                    <a16:creationId xmlns:a16="http://schemas.microsoft.com/office/drawing/2014/main" id="{9F11057C-83C2-4560-851D-B1B6C79920DB}"/>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4" name="Rektangel: øverste hjørner afrundet 423">
                <a:extLst>
                  <a:ext uri="{FF2B5EF4-FFF2-40B4-BE49-F238E27FC236}">
                    <a16:creationId xmlns:a16="http://schemas.microsoft.com/office/drawing/2014/main" id="{A489C9D8-D23D-4434-86E7-C34970CE002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25" name="Gruppe 424">
              <a:extLst>
                <a:ext uri="{FF2B5EF4-FFF2-40B4-BE49-F238E27FC236}">
                  <a16:creationId xmlns:a16="http://schemas.microsoft.com/office/drawing/2014/main" id="{76F9B253-3B1F-4036-A46E-F2DFE861AEC2}"/>
                </a:ext>
              </a:extLst>
            </p:cNvPr>
            <p:cNvGrpSpPr/>
            <p:nvPr userDrawn="1"/>
          </p:nvGrpSpPr>
          <p:grpSpPr>
            <a:xfrm>
              <a:off x="6586590" y="5606229"/>
              <a:ext cx="99577" cy="158629"/>
              <a:chOff x="6586590" y="4339419"/>
              <a:chExt cx="99577" cy="158629"/>
            </a:xfrm>
          </p:grpSpPr>
          <p:sp>
            <p:nvSpPr>
              <p:cNvPr id="426" name="Rektangel 425">
                <a:extLst>
                  <a:ext uri="{FF2B5EF4-FFF2-40B4-BE49-F238E27FC236}">
                    <a16:creationId xmlns:a16="http://schemas.microsoft.com/office/drawing/2014/main" id="{00380A86-4B6A-4F2B-995B-1589728A743F}"/>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7" name="Rektangel 426">
                <a:extLst>
                  <a:ext uri="{FF2B5EF4-FFF2-40B4-BE49-F238E27FC236}">
                    <a16:creationId xmlns:a16="http://schemas.microsoft.com/office/drawing/2014/main" id="{199302DF-D00C-42AB-9A9E-277FD05E076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8" name="Rektangel 427">
                <a:extLst>
                  <a:ext uri="{FF2B5EF4-FFF2-40B4-BE49-F238E27FC236}">
                    <a16:creationId xmlns:a16="http://schemas.microsoft.com/office/drawing/2014/main" id="{D562AB1F-6F4E-4E70-BE9D-99F8CD2E309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9" name="Rektangel 428">
                <a:extLst>
                  <a:ext uri="{FF2B5EF4-FFF2-40B4-BE49-F238E27FC236}">
                    <a16:creationId xmlns:a16="http://schemas.microsoft.com/office/drawing/2014/main" id="{F02A5C87-813E-4385-8332-6932FACF3116}"/>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430" name="Gruppe 429">
            <a:extLst>
              <a:ext uri="{FF2B5EF4-FFF2-40B4-BE49-F238E27FC236}">
                <a16:creationId xmlns:a16="http://schemas.microsoft.com/office/drawing/2014/main" id="{E3029EB5-0AC7-4DDE-ACA1-3D9D57067507}"/>
              </a:ext>
            </a:extLst>
          </p:cNvPr>
          <p:cNvGrpSpPr/>
          <p:nvPr userDrawn="1"/>
        </p:nvGrpSpPr>
        <p:grpSpPr>
          <a:xfrm>
            <a:off x="6770776" y="4046025"/>
            <a:ext cx="99577" cy="1269106"/>
            <a:chOff x="6586590" y="4046025"/>
            <a:chExt cx="99577" cy="1269106"/>
          </a:xfrm>
        </p:grpSpPr>
        <p:grpSp>
          <p:nvGrpSpPr>
            <p:cNvPr id="431" name="Gruppe 430">
              <a:extLst>
                <a:ext uri="{FF2B5EF4-FFF2-40B4-BE49-F238E27FC236}">
                  <a16:creationId xmlns:a16="http://schemas.microsoft.com/office/drawing/2014/main" id="{6A46EB63-1274-4DBD-8FED-5A911499F981}"/>
                </a:ext>
              </a:extLst>
            </p:cNvPr>
            <p:cNvGrpSpPr/>
            <p:nvPr userDrawn="1"/>
          </p:nvGrpSpPr>
          <p:grpSpPr>
            <a:xfrm>
              <a:off x="6586590" y="4046025"/>
              <a:ext cx="99577" cy="130933"/>
              <a:chOff x="6586590" y="4107944"/>
              <a:chExt cx="99577" cy="130933"/>
            </a:xfrm>
          </p:grpSpPr>
          <p:sp>
            <p:nvSpPr>
              <p:cNvPr id="464" name="Rektangel 463">
                <a:extLst>
                  <a:ext uri="{FF2B5EF4-FFF2-40B4-BE49-F238E27FC236}">
                    <a16:creationId xmlns:a16="http://schemas.microsoft.com/office/drawing/2014/main" id="{94BE3C75-4DEC-42C6-9D92-8DFBF1FDEBBA}"/>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5" name="Rektangel 464">
                <a:extLst>
                  <a:ext uri="{FF2B5EF4-FFF2-40B4-BE49-F238E27FC236}">
                    <a16:creationId xmlns:a16="http://schemas.microsoft.com/office/drawing/2014/main" id="{A4BC8453-1157-4D7A-8651-E7FDFAC7BE24}"/>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6" name="Rektangel: øverste hjørner afrundet 465">
                <a:extLst>
                  <a:ext uri="{FF2B5EF4-FFF2-40B4-BE49-F238E27FC236}">
                    <a16:creationId xmlns:a16="http://schemas.microsoft.com/office/drawing/2014/main" id="{8D59FF8D-DD9C-45C2-AB8B-74BD85F91F63}"/>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2" name="Gruppe 431">
              <a:extLst>
                <a:ext uri="{FF2B5EF4-FFF2-40B4-BE49-F238E27FC236}">
                  <a16:creationId xmlns:a16="http://schemas.microsoft.com/office/drawing/2014/main" id="{45611319-A534-4A99-B4B8-CBD95B649E8A}"/>
                </a:ext>
              </a:extLst>
            </p:cNvPr>
            <p:cNvGrpSpPr/>
            <p:nvPr userDrawn="1"/>
          </p:nvGrpSpPr>
          <p:grpSpPr>
            <a:xfrm>
              <a:off x="6586590" y="4257042"/>
              <a:ext cx="99577" cy="158629"/>
              <a:chOff x="6586590" y="4339419"/>
              <a:chExt cx="99577" cy="158629"/>
            </a:xfrm>
          </p:grpSpPr>
          <p:sp>
            <p:nvSpPr>
              <p:cNvPr id="460" name="Rektangel 459">
                <a:extLst>
                  <a:ext uri="{FF2B5EF4-FFF2-40B4-BE49-F238E27FC236}">
                    <a16:creationId xmlns:a16="http://schemas.microsoft.com/office/drawing/2014/main" id="{178D2275-6619-4FB4-B7C8-C8076F173A6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1" name="Rektangel 460">
                <a:extLst>
                  <a:ext uri="{FF2B5EF4-FFF2-40B4-BE49-F238E27FC236}">
                    <a16:creationId xmlns:a16="http://schemas.microsoft.com/office/drawing/2014/main" id="{A04C0D2A-71D0-40C3-A879-DA23B02E4025}"/>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2" name="Rektangel 461">
                <a:extLst>
                  <a:ext uri="{FF2B5EF4-FFF2-40B4-BE49-F238E27FC236}">
                    <a16:creationId xmlns:a16="http://schemas.microsoft.com/office/drawing/2014/main" id="{F9D244BB-9E44-4971-874E-E48C1FCEB01D}"/>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3" name="Rektangel 462">
                <a:extLst>
                  <a:ext uri="{FF2B5EF4-FFF2-40B4-BE49-F238E27FC236}">
                    <a16:creationId xmlns:a16="http://schemas.microsoft.com/office/drawing/2014/main" id="{B01C666D-BE31-418C-AAEE-E7D658FD52A5}"/>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3" name="Gruppe 432">
              <a:extLst>
                <a:ext uri="{FF2B5EF4-FFF2-40B4-BE49-F238E27FC236}">
                  <a16:creationId xmlns:a16="http://schemas.microsoft.com/office/drawing/2014/main" id="{745CF06B-23F0-482F-B1B7-19F9DEA084CB}"/>
                </a:ext>
              </a:extLst>
            </p:cNvPr>
            <p:cNvGrpSpPr/>
            <p:nvPr userDrawn="1"/>
          </p:nvGrpSpPr>
          <p:grpSpPr>
            <a:xfrm>
              <a:off x="6586590" y="4495755"/>
              <a:ext cx="99577" cy="130933"/>
              <a:chOff x="6586590" y="4107944"/>
              <a:chExt cx="99577" cy="130933"/>
            </a:xfrm>
          </p:grpSpPr>
          <p:sp>
            <p:nvSpPr>
              <p:cNvPr id="457" name="Rektangel 456">
                <a:extLst>
                  <a:ext uri="{FF2B5EF4-FFF2-40B4-BE49-F238E27FC236}">
                    <a16:creationId xmlns:a16="http://schemas.microsoft.com/office/drawing/2014/main" id="{5B54E4C6-1BA5-4991-A82A-BC295605C6A8}"/>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8" name="Rektangel 457">
                <a:extLst>
                  <a:ext uri="{FF2B5EF4-FFF2-40B4-BE49-F238E27FC236}">
                    <a16:creationId xmlns:a16="http://schemas.microsoft.com/office/drawing/2014/main" id="{60267949-00FA-489E-8456-0FE20BE6D1F3}"/>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9" name="Rektangel: øverste hjørner afrundet 458">
                <a:extLst>
                  <a:ext uri="{FF2B5EF4-FFF2-40B4-BE49-F238E27FC236}">
                    <a16:creationId xmlns:a16="http://schemas.microsoft.com/office/drawing/2014/main" id="{3954F634-7F1D-42A1-BAFE-CB7A574175FA}"/>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4" name="Gruppe 433">
              <a:extLst>
                <a:ext uri="{FF2B5EF4-FFF2-40B4-BE49-F238E27FC236}">
                  <a16:creationId xmlns:a16="http://schemas.microsoft.com/office/drawing/2014/main" id="{5B9513C0-F010-4FF4-BCB5-9E6498DA831E}"/>
                </a:ext>
              </a:extLst>
            </p:cNvPr>
            <p:cNvGrpSpPr/>
            <p:nvPr userDrawn="1"/>
          </p:nvGrpSpPr>
          <p:grpSpPr>
            <a:xfrm>
              <a:off x="6586590" y="4706772"/>
              <a:ext cx="99577" cy="158629"/>
              <a:chOff x="6586590" y="4339419"/>
              <a:chExt cx="99577" cy="158629"/>
            </a:xfrm>
          </p:grpSpPr>
          <p:sp>
            <p:nvSpPr>
              <p:cNvPr id="453" name="Rektangel 452">
                <a:extLst>
                  <a:ext uri="{FF2B5EF4-FFF2-40B4-BE49-F238E27FC236}">
                    <a16:creationId xmlns:a16="http://schemas.microsoft.com/office/drawing/2014/main" id="{207B14FD-B98D-4368-8487-8256FAD0B88C}"/>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4" name="Rektangel 453">
                <a:extLst>
                  <a:ext uri="{FF2B5EF4-FFF2-40B4-BE49-F238E27FC236}">
                    <a16:creationId xmlns:a16="http://schemas.microsoft.com/office/drawing/2014/main" id="{BB20D617-EAD9-482A-B345-1CB8664EB160}"/>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5" name="Rektangel 454">
                <a:extLst>
                  <a:ext uri="{FF2B5EF4-FFF2-40B4-BE49-F238E27FC236}">
                    <a16:creationId xmlns:a16="http://schemas.microsoft.com/office/drawing/2014/main" id="{94C9A11C-EC30-4742-8AAE-E527C96D8FDD}"/>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6" name="Rektangel 455">
                <a:extLst>
                  <a:ext uri="{FF2B5EF4-FFF2-40B4-BE49-F238E27FC236}">
                    <a16:creationId xmlns:a16="http://schemas.microsoft.com/office/drawing/2014/main" id="{838364B7-EEE5-4C41-A8CF-AE0E51C3400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5" name="Gruppe 434">
              <a:extLst>
                <a:ext uri="{FF2B5EF4-FFF2-40B4-BE49-F238E27FC236}">
                  <a16:creationId xmlns:a16="http://schemas.microsoft.com/office/drawing/2014/main" id="{D18017AD-1B62-42CA-ADAD-65E3AA0B2C4C}"/>
                </a:ext>
              </a:extLst>
            </p:cNvPr>
            <p:cNvGrpSpPr/>
            <p:nvPr userDrawn="1"/>
          </p:nvGrpSpPr>
          <p:grpSpPr>
            <a:xfrm>
              <a:off x="6586590" y="4945485"/>
              <a:ext cx="99577" cy="130933"/>
              <a:chOff x="6586590" y="4107944"/>
              <a:chExt cx="99577" cy="130933"/>
            </a:xfrm>
          </p:grpSpPr>
          <p:sp>
            <p:nvSpPr>
              <p:cNvPr id="450" name="Rektangel 449">
                <a:extLst>
                  <a:ext uri="{FF2B5EF4-FFF2-40B4-BE49-F238E27FC236}">
                    <a16:creationId xmlns:a16="http://schemas.microsoft.com/office/drawing/2014/main" id="{8898BCDD-799D-4C8A-B6C5-47FBAA91E470}"/>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1" name="Rektangel 450">
                <a:extLst>
                  <a:ext uri="{FF2B5EF4-FFF2-40B4-BE49-F238E27FC236}">
                    <a16:creationId xmlns:a16="http://schemas.microsoft.com/office/drawing/2014/main" id="{829DF5CA-99D7-4BEA-A853-139E694C45B4}"/>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2" name="Rektangel: øverste hjørner afrundet 451">
                <a:extLst>
                  <a:ext uri="{FF2B5EF4-FFF2-40B4-BE49-F238E27FC236}">
                    <a16:creationId xmlns:a16="http://schemas.microsoft.com/office/drawing/2014/main" id="{C626CF3A-ABD1-4825-A7F8-5E0C85AE173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6" name="Gruppe 435">
              <a:extLst>
                <a:ext uri="{FF2B5EF4-FFF2-40B4-BE49-F238E27FC236}">
                  <a16:creationId xmlns:a16="http://schemas.microsoft.com/office/drawing/2014/main" id="{463926AD-996F-4477-BAC7-A11160DBD5BF}"/>
                </a:ext>
              </a:extLst>
            </p:cNvPr>
            <p:cNvGrpSpPr/>
            <p:nvPr userDrawn="1"/>
          </p:nvGrpSpPr>
          <p:grpSpPr>
            <a:xfrm>
              <a:off x="6586590" y="5156502"/>
              <a:ext cx="99577" cy="158629"/>
              <a:chOff x="6586590" y="4339419"/>
              <a:chExt cx="99577" cy="158629"/>
            </a:xfrm>
          </p:grpSpPr>
          <p:sp>
            <p:nvSpPr>
              <p:cNvPr id="446" name="Rektangel 445">
                <a:extLst>
                  <a:ext uri="{FF2B5EF4-FFF2-40B4-BE49-F238E27FC236}">
                    <a16:creationId xmlns:a16="http://schemas.microsoft.com/office/drawing/2014/main" id="{03D67241-DBD1-446D-906B-347B4A293C8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7" name="Rektangel 446">
                <a:extLst>
                  <a:ext uri="{FF2B5EF4-FFF2-40B4-BE49-F238E27FC236}">
                    <a16:creationId xmlns:a16="http://schemas.microsoft.com/office/drawing/2014/main" id="{EEB78B13-DEE7-41F6-92FE-F49DCCB79798}"/>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8" name="Rektangel 447">
                <a:extLst>
                  <a:ext uri="{FF2B5EF4-FFF2-40B4-BE49-F238E27FC236}">
                    <a16:creationId xmlns:a16="http://schemas.microsoft.com/office/drawing/2014/main" id="{77A651AF-EF0D-41B2-B847-101EDB0047F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9" name="Rektangel 448">
                <a:extLst>
                  <a:ext uri="{FF2B5EF4-FFF2-40B4-BE49-F238E27FC236}">
                    <a16:creationId xmlns:a16="http://schemas.microsoft.com/office/drawing/2014/main" id="{3AF05908-5F37-42B3-87E8-3F832662F0BA}"/>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467" name="Gruppe 466">
            <a:extLst>
              <a:ext uri="{FF2B5EF4-FFF2-40B4-BE49-F238E27FC236}">
                <a16:creationId xmlns:a16="http://schemas.microsoft.com/office/drawing/2014/main" id="{D9FFD7B8-761A-4233-9AF8-3F19A497BA88}"/>
              </a:ext>
            </a:extLst>
          </p:cNvPr>
          <p:cNvGrpSpPr/>
          <p:nvPr userDrawn="1"/>
        </p:nvGrpSpPr>
        <p:grpSpPr>
          <a:xfrm>
            <a:off x="6954962" y="4046025"/>
            <a:ext cx="99577" cy="1269106"/>
            <a:chOff x="6586590" y="4046025"/>
            <a:chExt cx="99577" cy="1269106"/>
          </a:xfrm>
        </p:grpSpPr>
        <p:grpSp>
          <p:nvGrpSpPr>
            <p:cNvPr id="468" name="Gruppe 467">
              <a:extLst>
                <a:ext uri="{FF2B5EF4-FFF2-40B4-BE49-F238E27FC236}">
                  <a16:creationId xmlns:a16="http://schemas.microsoft.com/office/drawing/2014/main" id="{0A8812F7-A286-412E-A258-940E66FA7595}"/>
                </a:ext>
              </a:extLst>
            </p:cNvPr>
            <p:cNvGrpSpPr/>
            <p:nvPr userDrawn="1"/>
          </p:nvGrpSpPr>
          <p:grpSpPr>
            <a:xfrm>
              <a:off x="6586590" y="4046025"/>
              <a:ext cx="99577" cy="130933"/>
              <a:chOff x="6586590" y="4107944"/>
              <a:chExt cx="99577" cy="130933"/>
            </a:xfrm>
          </p:grpSpPr>
          <p:sp>
            <p:nvSpPr>
              <p:cNvPr id="501" name="Rektangel 500">
                <a:extLst>
                  <a:ext uri="{FF2B5EF4-FFF2-40B4-BE49-F238E27FC236}">
                    <a16:creationId xmlns:a16="http://schemas.microsoft.com/office/drawing/2014/main" id="{E9D52A4F-8971-4725-A325-DB2407682753}"/>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2" name="Rektangel 501">
                <a:extLst>
                  <a:ext uri="{FF2B5EF4-FFF2-40B4-BE49-F238E27FC236}">
                    <a16:creationId xmlns:a16="http://schemas.microsoft.com/office/drawing/2014/main" id="{792A86EC-BA74-42F4-85A1-DBC00135A63C}"/>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3" name="Rektangel: øverste hjørner afrundet 502">
                <a:extLst>
                  <a:ext uri="{FF2B5EF4-FFF2-40B4-BE49-F238E27FC236}">
                    <a16:creationId xmlns:a16="http://schemas.microsoft.com/office/drawing/2014/main" id="{C3C4CD40-71F5-454F-85F7-D04C6AA6087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69" name="Gruppe 468">
              <a:extLst>
                <a:ext uri="{FF2B5EF4-FFF2-40B4-BE49-F238E27FC236}">
                  <a16:creationId xmlns:a16="http://schemas.microsoft.com/office/drawing/2014/main" id="{59E3B372-0F8D-44AF-9DB8-1FE3E4CB844E}"/>
                </a:ext>
              </a:extLst>
            </p:cNvPr>
            <p:cNvGrpSpPr/>
            <p:nvPr userDrawn="1"/>
          </p:nvGrpSpPr>
          <p:grpSpPr>
            <a:xfrm>
              <a:off x="6586590" y="4257042"/>
              <a:ext cx="99577" cy="158629"/>
              <a:chOff x="6586590" y="4339419"/>
              <a:chExt cx="99577" cy="158629"/>
            </a:xfrm>
          </p:grpSpPr>
          <p:sp>
            <p:nvSpPr>
              <p:cNvPr id="497" name="Rektangel 496">
                <a:extLst>
                  <a:ext uri="{FF2B5EF4-FFF2-40B4-BE49-F238E27FC236}">
                    <a16:creationId xmlns:a16="http://schemas.microsoft.com/office/drawing/2014/main" id="{9CF914FA-2505-4268-9D19-73F7C604807D}"/>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8" name="Rektangel 497">
                <a:extLst>
                  <a:ext uri="{FF2B5EF4-FFF2-40B4-BE49-F238E27FC236}">
                    <a16:creationId xmlns:a16="http://schemas.microsoft.com/office/drawing/2014/main" id="{93226638-AA1F-4891-A665-CB969667D642}"/>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9" name="Rektangel 498">
                <a:extLst>
                  <a:ext uri="{FF2B5EF4-FFF2-40B4-BE49-F238E27FC236}">
                    <a16:creationId xmlns:a16="http://schemas.microsoft.com/office/drawing/2014/main" id="{6929DE60-88AF-4C55-923A-DE22FB5F069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0" name="Rektangel 499">
                <a:extLst>
                  <a:ext uri="{FF2B5EF4-FFF2-40B4-BE49-F238E27FC236}">
                    <a16:creationId xmlns:a16="http://schemas.microsoft.com/office/drawing/2014/main" id="{D70D46E5-3E47-431B-8396-81B2A5BDFFD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0" name="Gruppe 469">
              <a:extLst>
                <a:ext uri="{FF2B5EF4-FFF2-40B4-BE49-F238E27FC236}">
                  <a16:creationId xmlns:a16="http://schemas.microsoft.com/office/drawing/2014/main" id="{38B56FBD-898E-476D-83D4-9A321BC4CCF4}"/>
                </a:ext>
              </a:extLst>
            </p:cNvPr>
            <p:cNvGrpSpPr/>
            <p:nvPr userDrawn="1"/>
          </p:nvGrpSpPr>
          <p:grpSpPr>
            <a:xfrm>
              <a:off x="6586590" y="4495755"/>
              <a:ext cx="99577" cy="130933"/>
              <a:chOff x="6586590" y="4107944"/>
              <a:chExt cx="99577" cy="130933"/>
            </a:xfrm>
          </p:grpSpPr>
          <p:sp>
            <p:nvSpPr>
              <p:cNvPr id="494" name="Rektangel 493">
                <a:extLst>
                  <a:ext uri="{FF2B5EF4-FFF2-40B4-BE49-F238E27FC236}">
                    <a16:creationId xmlns:a16="http://schemas.microsoft.com/office/drawing/2014/main" id="{CC98DDDB-0316-4B30-A53B-C62C3FDF5C87}"/>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5" name="Rektangel 494">
                <a:extLst>
                  <a:ext uri="{FF2B5EF4-FFF2-40B4-BE49-F238E27FC236}">
                    <a16:creationId xmlns:a16="http://schemas.microsoft.com/office/drawing/2014/main" id="{F7D3FB00-1376-4BC6-8605-8F31640F5D88}"/>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6" name="Rektangel: øverste hjørner afrundet 495">
                <a:extLst>
                  <a:ext uri="{FF2B5EF4-FFF2-40B4-BE49-F238E27FC236}">
                    <a16:creationId xmlns:a16="http://schemas.microsoft.com/office/drawing/2014/main" id="{1BFA9BC0-1F11-41E0-9671-D1E06246A552}"/>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1" name="Gruppe 470">
              <a:extLst>
                <a:ext uri="{FF2B5EF4-FFF2-40B4-BE49-F238E27FC236}">
                  <a16:creationId xmlns:a16="http://schemas.microsoft.com/office/drawing/2014/main" id="{B403ADE5-6BCE-451B-BADC-08A8D537C67C}"/>
                </a:ext>
              </a:extLst>
            </p:cNvPr>
            <p:cNvGrpSpPr/>
            <p:nvPr userDrawn="1"/>
          </p:nvGrpSpPr>
          <p:grpSpPr>
            <a:xfrm>
              <a:off x="6586590" y="4706772"/>
              <a:ext cx="99577" cy="158629"/>
              <a:chOff x="6586590" y="4339419"/>
              <a:chExt cx="99577" cy="158629"/>
            </a:xfrm>
          </p:grpSpPr>
          <p:sp>
            <p:nvSpPr>
              <p:cNvPr id="490" name="Rektangel 489">
                <a:extLst>
                  <a:ext uri="{FF2B5EF4-FFF2-40B4-BE49-F238E27FC236}">
                    <a16:creationId xmlns:a16="http://schemas.microsoft.com/office/drawing/2014/main" id="{2AD8C0B5-EE14-42DA-947B-297C24031AB2}"/>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1" name="Rektangel 490">
                <a:extLst>
                  <a:ext uri="{FF2B5EF4-FFF2-40B4-BE49-F238E27FC236}">
                    <a16:creationId xmlns:a16="http://schemas.microsoft.com/office/drawing/2014/main" id="{E2EC1570-2D64-49C7-A92A-F9E2A5156521}"/>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2" name="Rektangel 491">
                <a:extLst>
                  <a:ext uri="{FF2B5EF4-FFF2-40B4-BE49-F238E27FC236}">
                    <a16:creationId xmlns:a16="http://schemas.microsoft.com/office/drawing/2014/main" id="{E35CB2B0-01EC-4B3A-B8DF-D79F591FEE85}"/>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3" name="Rektangel 492">
                <a:extLst>
                  <a:ext uri="{FF2B5EF4-FFF2-40B4-BE49-F238E27FC236}">
                    <a16:creationId xmlns:a16="http://schemas.microsoft.com/office/drawing/2014/main" id="{83464E59-37B0-4BE6-B0AD-D809F376EEE5}"/>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2" name="Gruppe 471">
              <a:extLst>
                <a:ext uri="{FF2B5EF4-FFF2-40B4-BE49-F238E27FC236}">
                  <a16:creationId xmlns:a16="http://schemas.microsoft.com/office/drawing/2014/main" id="{0561E4ED-BE3B-4043-AF02-8AF2EAE9C040}"/>
                </a:ext>
              </a:extLst>
            </p:cNvPr>
            <p:cNvGrpSpPr/>
            <p:nvPr userDrawn="1"/>
          </p:nvGrpSpPr>
          <p:grpSpPr>
            <a:xfrm>
              <a:off x="6586590" y="4945485"/>
              <a:ext cx="99577" cy="130933"/>
              <a:chOff x="6586590" y="4107944"/>
              <a:chExt cx="99577" cy="130933"/>
            </a:xfrm>
          </p:grpSpPr>
          <p:sp>
            <p:nvSpPr>
              <p:cNvPr id="487" name="Rektangel 486">
                <a:extLst>
                  <a:ext uri="{FF2B5EF4-FFF2-40B4-BE49-F238E27FC236}">
                    <a16:creationId xmlns:a16="http://schemas.microsoft.com/office/drawing/2014/main" id="{A00EAC9C-C2A2-4D17-97EC-ABEFF049C497}"/>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8" name="Rektangel 487">
                <a:extLst>
                  <a:ext uri="{FF2B5EF4-FFF2-40B4-BE49-F238E27FC236}">
                    <a16:creationId xmlns:a16="http://schemas.microsoft.com/office/drawing/2014/main" id="{53567470-B4AF-4E29-91A4-38B62CF772F6}"/>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9" name="Rektangel: øverste hjørner afrundet 488">
                <a:extLst>
                  <a:ext uri="{FF2B5EF4-FFF2-40B4-BE49-F238E27FC236}">
                    <a16:creationId xmlns:a16="http://schemas.microsoft.com/office/drawing/2014/main" id="{5F5C3476-DF13-444B-969B-E80758AF0747}"/>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3" name="Gruppe 472">
              <a:extLst>
                <a:ext uri="{FF2B5EF4-FFF2-40B4-BE49-F238E27FC236}">
                  <a16:creationId xmlns:a16="http://schemas.microsoft.com/office/drawing/2014/main" id="{9511BD74-01C0-47B8-95FC-A118D27DF4A0}"/>
                </a:ext>
              </a:extLst>
            </p:cNvPr>
            <p:cNvGrpSpPr/>
            <p:nvPr userDrawn="1"/>
          </p:nvGrpSpPr>
          <p:grpSpPr>
            <a:xfrm>
              <a:off x="6586590" y="5156502"/>
              <a:ext cx="99577" cy="158629"/>
              <a:chOff x="6586590" y="4339419"/>
              <a:chExt cx="99577" cy="158629"/>
            </a:xfrm>
          </p:grpSpPr>
          <p:sp>
            <p:nvSpPr>
              <p:cNvPr id="483" name="Rektangel 482">
                <a:extLst>
                  <a:ext uri="{FF2B5EF4-FFF2-40B4-BE49-F238E27FC236}">
                    <a16:creationId xmlns:a16="http://schemas.microsoft.com/office/drawing/2014/main" id="{71F24A88-43DF-4497-ABDB-145296E8099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4" name="Rektangel 483">
                <a:extLst>
                  <a:ext uri="{FF2B5EF4-FFF2-40B4-BE49-F238E27FC236}">
                    <a16:creationId xmlns:a16="http://schemas.microsoft.com/office/drawing/2014/main" id="{336DDE5E-2E0E-464F-A8E1-DAC0AFE41E47}"/>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5" name="Rektangel 484">
                <a:extLst>
                  <a:ext uri="{FF2B5EF4-FFF2-40B4-BE49-F238E27FC236}">
                    <a16:creationId xmlns:a16="http://schemas.microsoft.com/office/drawing/2014/main" id="{CBBEDBA4-1673-4B5C-BFD1-D2A6B88EFC76}"/>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6" name="Rektangel 485">
                <a:extLst>
                  <a:ext uri="{FF2B5EF4-FFF2-40B4-BE49-F238E27FC236}">
                    <a16:creationId xmlns:a16="http://schemas.microsoft.com/office/drawing/2014/main" id="{235D123D-7FE9-4521-A2EA-A928159B7D6A}"/>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504" name="Gruppe 503">
            <a:extLst>
              <a:ext uri="{FF2B5EF4-FFF2-40B4-BE49-F238E27FC236}">
                <a16:creationId xmlns:a16="http://schemas.microsoft.com/office/drawing/2014/main" id="{487D81BB-7034-49BA-9F91-B615D9C2071B}"/>
              </a:ext>
            </a:extLst>
          </p:cNvPr>
          <p:cNvGrpSpPr/>
          <p:nvPr userDrawn="1"/>
        </p:nvGrpSpPr>
        <p:grpSpPr>
          <a:xfrm>
            <a:off x="7139147" y="4046025"/>
            <a:ext cx="99577" cy="1718833"/>
            <a:chOff x="6586590" y="4046025"/>
            <a:chExt cx="99577" cy="1718833"/>
          </a:xfrm>
        </p:grpSpPr>
        <p:grpSp>
          <p:nvGrpSpPr>
            <p:cNvPr id="505" name="Gruppe 504">
              <a:extLst>
                <a:ext uri="{FF2B5EF4-FFF2-40B4-BE49-F238E27FC236}">
                  <a16:creationId xmlns:a16="http://schemas.microsoft.com/office/drawing/2014/main" id="{EDAFB757-0B5F-4600-8C70-17F9A79EBF46}"/>
                </a:ext>
              </a:extLst>
            </p:cNvPr>
            <p:cNvGrpSpPr/>
            <p:nvPr userDrawn="1"/>
          </p:nvGrpSpPr>
          <p:grpSpPr>
            <a:xfrm>
              <a:off x="6586590" y="4046025"/>
              <a:ext cx="99577" cy="130933"/>
              <a:chOff x="6586590" y="4107944"/>
              <a:chExt cx="99577" cy="130933"/>
            </a:xfrm>
          </p:grpSpPr>
          <p:sp>
            <p:nvSpPr>
              <p:cNvPr id="538" name="Rektangel 537">
                <a:extLst>
                  <a:ext uri="{FF2B5EF4-FFF2-40B4-BE49-F238E27FC236}">
                    <a16:creationId xmlns:a16="http://schemas.microsoft.com/office/drawing/2014/main" id="{422844BD-3B4C-4954-8E86-2AB2E04927EF}"/>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9" name="Rektangel 538">
                <a:extLst>
                  <a:ext uri="{FF2B5EF4-FFF2-40B4-BE49-F238E27FC236}">
                    <a16:creationId xmlns:a16="http://schemas.microsoft.com/office/drawing/2014/main" id="{90D5ED91-7DE8-4AD4-B730-0A336C1BABA0}"/>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40" name="Rektangel: øverste hjørner afrundet 539">
                <a:extLst>
                  <a:ext uri="{FF2B5EF4-FFF2-40B4-BE49-F238E27FC236}">
                    <a16:creationId xmlns:a16="http://schemas.microsoft.com/office/drawing/2014/main" id="{E5D434BC-4C28-41FE-99CC-22B421FEC9C2}"/>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6" name="Gruppe 505">
              <a:extLst>
                <a:ext uri="{FF2B5EF4-FFF2-40B4-BE49-F238E27FC236}">
                  <a16:creationId xmlns:a16="http://schemas.microsoft.com/office/drawing/2014/main" id="{EAB9973D-7BB2-4A41-8E53-DD7A973A2F80}"/>
                </a:ext>
              </a:extLst>
            </p:cNvPr>
            <p:cNvGrpSpPr/>
            <p:nvPr userDrawn="1"/>
          </p:nvGrpSpPr>
          <p:grpSpPr>
            <a:xfrm>
              <a:off x="6586590" y="4257042"/>
              <a:ext cx="99577" cy="158629"/>
              <a:chOff x="6586590" y="4339419"/>
              <a:chExt cx="99577" cy="158629"/>
            </a:xfrm>
          </p:grpSpPr>
          <p:sp>
            <p:nvSpPr>
              <p:cNvPr id="534" name="Rektangel 533">
                <a:extLst>
                  <a:ext uri="{FF2B5EF4-FFF2-40B4-BE49-F238E27FC236}">
                    <a16:creationId xmlns:a16="http://schemas.microsoft.com/office/drawing/2014/main" id="{065A8711-C107-410E-AF0D-8ED899754200}"/>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5" name="Rektangel 534">
                <a:extLst>
                  <a:ext uri="{FF2B5EF4-FFF2-40B4-BE49-F238E27FC236}">
                    <a16:creationId xmlns:a16="http://schemas.microsoft.com/office/drawing/2014/main" id="{A85A67EE-8D0D-4682-8F38-32DE3155173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6" name="Rektangel 535">
                <a:extLst>
                  <a:ext uri="{FF2B5EF4-FFF2-40B4-BE49-F238E27FC236}">
                    <a16:creationId xmlns:a16="http://schemas.microsoft.com/office/drawing/2014/main" id="{06A56B14-173B-400B-B6D5-A04FF997C9F8}"/>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7" name="Rektangel 536">
                <a:extLst>
                  <a:ext uri="{FF2B5EF4-FFF2-40B4-BE49-F238E27FC236}">
                    <a16:creationId xmlns:a16="http://schemas.microsoft.com/office/drawing/2014/main" id="{9BA1F6C7-9495-42D0-A081-C47A9BC485FC}"/>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7" name="Gruppe 506">
              <a:extLst>
                <a:ext uri="{FF2B5EF4-FFF2-40B4-BE49-F238E27FC236}">
                  <a16:creationId xmlns:a16="http://schemas.microsoft.com/office/drawing/2014/main" id="{5434D7DE-41C3-4090-9891-67A4B9560134}"/>
                </a:ext>
              </a:extLst>
            </p:cNvPr>
            <p:cNvGrpSpPr/>
            <p:nvPr userDrawn="1"/>
          </p:nvGrpSpPr>
          <p:grpSpPr>
            <a:xfrm>
              <a:off x="6586590" y="4495755"/>
              <a:ext cx="99577" cy="130933"/>
              <a:chOff x="6586590" y="4107944"/>
              <a:chExt cx="99577" cy="130933"/>
            </a:xfrm>
          </p:grpSpPr>
          <p:sp>
            <p:nvSpPr>
              <p:cNvPr id="531" name="Rektangel 530">
                <a:extLst>
                  <a:ext uri="{FF2B5EF4-FFF2-40B4-BE49-F238E27FC236}">
                    <a16:creationId xmlns:a16="http://schemas.microsoft.com/office/drawing/2014/main" id="{228B2903-14D7-4F40-B4B9-1FEBE1633435}"/>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2" name="Rektangel 531">
                <a:extLst>
                  <a:ext uri="{FF2B5EF4-FFF2-40B4-BE49-F238E27FC236}">
                    <a16:creationId xmlns:a16="http://schemas.microsoft.com/office/drawing/2014/main" id="{7A608E58-6C12-46AB-A822-6A52537BD4C0}"/>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3" name="Rektangel: øverste hjørner afrundet 532">
                <a:extLst>
                  <a:ext uri="{FF2B5EF4-FFF2-40B4-BE49-F238E27FC236}">
                    <a16:creationId xmlns:a16="http://schemas.microsoft.com/office/drawing/2014/main" id="{8B6B8521-025B-47AA-BD17-2D68DD00F5B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8" name="Gruppe 507">
              <a:extLst>
                <a:ext uri="{FF2B5EF4-FFF2-40B4-BE49-F238E27FC236}">
                  <a16:creationId xmlns:a16="http://schemas.microsoft.com/office/drawing/2014/main" id="{155F0DD3-557B-4D40-A98A-AC07475A8049}"/>
                </a:ext>
              </a:extLst>
            </p:cNvPr>
            <p:cNvGrpSpPr/>
            <p:nvPr userDrawn="1"/>
          </p:nvGrpSpPr>
          <p:grpSpPr>
            <a:xfrm>
              <a:off x="6586590" y="4706772"/>
              <a:ext cx="99577" cy="158629"/>
              <a:chOff x="6586590" y="4339419"/>
              <a:chExt cx="99577" cy="158629"/>
            </a:xfrm>
          </p:grpSpPr>
          <p:sp>
            <p:nvSpPr>
              <p:cNvPr id="527" name="Rektangel 526">
                <a:extLst>
                  <a:ext uri="{FF2B5EF4-FFF2-40B4-BE49-F238E27FC236}">
                    <a16:creationId xmlns:a16="http://schemas.microsoft.com/office/drawing/2014/main" id="{0E534F49-B78E-4F53-BE1F-16837AA450A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8" name="Rektangel 527">
                <a:extLst>
                  <a:ext uri="{FF2B5EF4-FFF2-40B4-BE49-F238E27FC236}">
                    <a16:creationId xmlns:a16="http://schemas.microsoft.com/office/drawing/2014/main" id="{45922AAA-0B26-4325-AC96-B660469F6900}"/>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9" name="Rektangel 528">
                <a:extLst>
                  <a:ext uri="{FF2B5EF4-FFF2-40B4-BE49-F238E27FC236}">
                    <a16:creationId xmlns:a16="http://schemas.microsoft.com/office/drawing/2014/main" id="{C5F48C3B-57B5-400E-A79F-A19983571666}"/>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0" name="Rektangel 529">
                <a:extLst>
                  <a:ext uri="{FF2B5EF4-FFF2-40B4-BE49-F238E27FC236}">
                    <a16:creationId xmlns:a16="http://schemas.microsoft.com/office/drawing/2014/main" id="{58127A49-5404-47DB-8E2F-39912ED1F3F2}"/>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9" name="Gruppe 508">
              <a:extLst>
                <a:ext uri="{FF2B5EF4-FFF2-40B4-BE49-F238E27FC236}">
                  <a16:creationId xmlns:a16="http://schemas.microsoft.com/office/drawing/2014/main" id="{78976A30-D8D9-4AF1-A115-60CF85FB28A6}"/>
                </a:ext>
              </a:extLst>
            </p:cNvPr>
            <p:cNvGrpSpPr/>
            <p:nvPr userDrawn="1"/>
          </p:nvGrpSpPr>
          <p:grpSpPr>
            <a:xfrm>
              <a:off x="6586590" y="4945485"/>
              <a:ext cx="99577" cy="130933"/>
              <a:chOff x="6586590" y="4107944"/>
              <a:chExt cx="99577" cy="130933"/>
            </a:xfrm>
          </p:grpSpPr>
          <p:sp>
            <p:nvSpPr>
              <p:cNvPr id="524" name="Rektangel 523">
                <a:extLst>
                  <a:ext uri="{FF2B5EF4-FFF2-40B4-BE49-F238E27FC236}">
                    <a16:creationId xmlns:a16="http://schemas.microsoft.com/office/drawing/2014/main" id="{39D0AD58-8746-4240-BCC5-9C28F3D9759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5" name="Rektangel 524">
                <a:extLst>
                  <a:ext uri="{FF2B5EF4-FFF2-40B4-BE49-F238E27FC236}">
                    <a16:creationId xmlns:a16="http://schemas.microsoft.com/office/drawing/2014/main" id="{2D053CD5-1557-424C-81D8-9262BEA85DF8}"/>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6" name="Rektangel: øverste hjørner afrundet 525">
                <a:extLst>
                  <a:ext uri="{FF2B5EF4-FFF2-40B4-BE49-F238E27FC236}">
                    <a16:creationId xmlns:a16="http://schemas.microsoft.com/office/drawing/2014/main" id="{DD90DAF1-17CF-4972-8835-F67EC6E3E211}"/>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0" name="Gruppe 509">
              <a:extLst>
                <a:ext uri="{FF2B5EF4-FFF2-40B4-BE49-F238E27FC236}">
                  <a16:creationId xmlns:a16="http://schemas.microsoft.com/office/drawing/2014/main" id="{AFFE7990-31D2-4B8C-AFED-301B17E73DBD}"/>
                </a:ext>
              </a:extLst>
            </p:cNvPr>
            <p:cNvGrpSpPr/>
            <p:nvPr userDrawn="1"/>
          </p:nvGrpSpPr>
          <p:grpSpPr>
            <a:xfrm>
              <a:off x="6586590" y="5156502"/>
              <a:ext cx="99577" cy="158629"/>
              <a:chOff x="6586590" y="4339419"/>
              <a:chExt cx="99577" cy="158629"/>
            </a:xfrm>
          </p:grpSpPr>
          <p:sp>
            <p:nvSpPr>
              <p:cNvPr id="520" name="Rektangel 519">
                <a:extLst>
                  <a:ext uri="{FF2B5EF4-FFF2-40B4-BE49-F238E27FC236}">
                    <a16:creationId xmlns:a16="http://schemas.microsoft.com/office/drawing/2014/main" id="{642FD02F-1614-4EF4-8251-56F94EA5E554}"/>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1" name="Rektangel 520">
                <a:extLst>
                  <a:ext uri="{FF2B5EF4-FFF2-40B4-BE49-F238E27FC236}">
                    <a16:creationId xmlns:a16="http://schemas.microsoft.com/office/drawing/2014/main" id="{5F6224AA-66D9-4F3C-AD2A-46B654B4AF94}"/>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2" name="Rektangel 521">
                <a:extLst>
                  <a:ext uri="{FF2B5EF4-FFF2-40B4-BE49-F238E27FC236}">
                    <a16:creationId xmlns:a16="http://schemas.microsoft.com/office/drawing/2014/main" id="{68ECDDE5-1739-4C6A-9E7A-CF68C094D7BA}"/>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3" name="Rektangel 522">
                <a:extLst>
                  <a:ext uri="{FF2B5EF4-FFF2-40B4-BE49-F238E27FC236}">
                    <a16:creationId xmlns:a16="http://schemas.microsoft.com/office/drawing/2014/main" id="{D2FA6F5B-9127-4C45-89D7-7935010F262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1" name="Gruppe 510">
              <a:extLst>
                <a:ext uri="{FF2B5EF4-FFF2-40B4-BE49-F238E27FC236}">
                  <a16:creationId xmlns:a16="http://schemas.microsoft.com/office/drawing/2014/main" id="{BD45FD44-F3BC-4849-9601-CA6AD8851D42}"/>
                </a:ext>
              </a:extLst>
            </p:cNvPr>
            <p:cNvGrpSpPr/>
            <p:nvPr userDrawn="1"/>
          </p:nvGrpSpPr>
          <p:grpSpPr>
            <a:xfrm>
              <a:off x="6586590" y="5395215"/>
              <a:ext cx="99577" cy="130933"/>
              <a:chOff x="6586590" y="4107944"/>
              <a:chExt cx="99577" cy="130933"/>
            </a:xfrm>
          </p:grpSpPr>
          <p:sp>
            <p:nvSpPr>
              <p:cNvPr id="517" name="Rektangel 516">
                <a:extLst>
                  <a:ext uri="{FF2B5EF4-FFF2-40B4-BE49-F238E27FC236}">
                    <a16:creationId xmlns:a16="http://schemas.microsoft.com/office/drawing/2014/main" id="{5F7E2960-7EDD-4022-9C40-B00A20A0631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8" name="Rektangel 517">
                <a:extLst>
                  <a:ext uri="{FF2B5EF4-FFF2-40B4-BE49-F238E27FC236}">
                    <a16:creationId xmlns:a16="http://schemas.microsoft.com/office/drawing/2014/main" id="{7CB73619-9A2D-4896-8C1F-4E97E04D39B2}"/>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9" name="Rektangel: øverste hjørner afrundet 518">
                <a:extLst>
                  <a:ext uri="{FF2B5EF4-FFF2-40B4-BE49-F238E27FC236}">
                    <a16:creationId xmlns:a16="http://schemas.microsoft.com/office/drawing/2014/main" id="{12CDE575-588C-4CA6-8E71-0323DCA76438}"/>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2" name="Gruppe 511">
              <a:extLst>
                <a:ext uri="{FF2B5EF4-FFF2-40B4-BE49-F238E27FC236}">
                  <a16:creationId xmlns:a16="http://schemas.microsoft.com/office/drawing/2014/main" id="{391A61A0-D5DA-43BD-A7A3-44117A327FB6}"/>
                </a:ext>
              </a:extLst>
            </p:cNvPr>
            <p:cNvGrpSpPr/>
            <p:nvPr userDrawn="1"/>
          </p:nvGrpSpPr>
          <p:grpSpPr>
            <a:xfrm>
              <a:off x="6586590" y="5606229"/>
              <a:ext cx="99577" cy="158629"/>
              <a:chOff x="6586590" y="4339419"/>
              <a:chExt cx="99577" cy="158629"/>
            </a:xfrm>
          </p:grpSpPr>
          <p:sp>
            <p:nvSpPr>
              <p:cNvPr id="513" name="Rektangel 512">
                <a:extLst>
                  <a:ext uri="{FF2B5EF4-FFF2-40B4-BE49-F238E27FC236}">
                    <a16:creationId xmlns:a16="http://schemas.microsoft.com/office/drawing/2014/main" id="{7D7F0A32-770E-49F2-8729-84A90BA54A62}"/>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4" name="Rektangel 513">
                <a:extLst>
                  <a:ext uri="{FF2B5EF4-FFF2-40B4-BE49-F238E27FC236}">
                    <a16:creationId xmlns:a16="http://schemas.microsoft.com/office/drawing/2014/main" id="{7DB3BDBB-C92B-4747-B9A6-861B86DE1AE2}"/>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5" name="Rektangel 514">
                <a:extLst>
                  <a:ext uri="{FF2B5EF4-FFF2-40B4-BE49-F238E27FC236}">
                    <a16:creationId xmlns:a16="http://schemas.microsoft.com/office/drawing/2014/main" id="{6121A64A-344E-4B6F-8A15-34168A0BA36C}"/>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6" name="Rektangel 515">
                <a:extLst>
                  <a:ext uri="{FF2B5EF4-FFF2-40B4-BE49-F238E27FC236}">
                    <a16:creationId xmlns:a16="http://schemas.microsoft.com/office/drawing/2014/main" id="{E0C515B9-60AD-4FD8-BCB7-65EEF52D9D18}"/>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186" name="Gruppe 185">
            <a:extLst>
              <a:ext uri="{FF2B5EF4-FFF2-40B4-BE49-F238E27FC236}">
                <a16:creationId xmlns:a16="http://schemas.microsoft.com/office/drawing/2014/main" id="{A3E3B51A-20D4-484D-826E-22A4AC81101D}"/>
              </a:ext>
            </a:extLst>
          </p:cNvPr>
          <p:cNvGrpSpPr/>
          <p:nvPr userDrawn="1"/>
        </p:nvGrpSpPr>
        <p:grpSpPr>
          <a:xfrm flipH="1">
            <a:off x="7019767" y="5466888"/>
            <a:ext cx="832613" cy="515242"/>
            <a:chOff x="5878302" y="5164076"/>
            <a:chExt cx="916095" cy="739089"/>
          </a:xfrm>
          <a:solidFill>
            <a:schemeClr val="accent4">
              <a:lumMod val="60000"/>
              <a:lumOff val="40000"/>
            </a:schemeClr>
          </a:solidFill>
        </p:grpSpPr>
        <p:grpSp>
          <p:nvGrpSpPr>
            <p:cNvPr id="187" name="Gruppe 186">
              <a:extLst>
                <a:ext uri="{FF2B5EF4-FFF2-40B4-BE49-F238E27FC236}">
                  <a16:creationId xmlns:a16="http://schemas.microsoft.com/office/drawing/2014/main" id="{97381A96-A053-4781-8B05-9EBA3310E0D9}"/>
                </a:ext>
              </a:extLst>
            </p:cNvPr>
            <p:cNvGrpSpPr/>
            <p:nvPr userDrawn="1"/>
          </p:nvGrpSpPr>
          <p:grpSpPr>
            <a:xfrm>
              <a:off x="5878302" y="5164076"/>
              <a:ext cx="916095" cy="739089"/>
              <a:chOff x="6443096" y="5105724"/>
              <a:chExt cx="916095" cy="739089"/>
            </a:xfrm>
            <a:grpFill/>
          </p:grpSpPr>
          <p:sp>
            <p:nvSpPr>
              <p:cNvPr id="189" name="Rektangel 188">
                <a:extLst>
                  <a:ext uri="{FF2B5EF4-FFF2-40B4-BE49-F238E27FC236}">
                    <a16:creationId xmlns:a16="http://schemas.microsoft.com/office/drawing/2014/main" id="{3EDE9D0A-39A8-4AB7-B2E9-6CCAD0CA6FC6}"/>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0" name="Ellipse 189">
                <a:extLst>
                  <a:ext uri="{FF2B5EF4-FFF2-40B4-BE49-F238E27FC236}">
                    <a16:creationId xmlns:a16="http://schemas.microsoft.com/office/drawing/2014/main" id="{51E5522C-96DD-4C4C-90C1-F8911D4B670A}"/>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1" name="Ellipse 190">
                <a:extLst>
                  <a:ext uri="{FF2B5EF4-FFF2-40B4-BE49-F238E27FC236}">
                    <a16:creationId xmlns:a16="http://schemas.microsoft.com/office/drawing/2014/main" id="{C4C62C7D-D8BE-4E75-9970-F24D2F1381BD}"/>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2" name="Ellipse 191">
                <a:extLst>
                  <a:ext uri="{FF2B5EF4-FFF2-40B4-BE49-F238E27FC236}">
                    <a16:creationId xmlns:a16="http://schemas.microsoft.com/office/drawing/2014/main" id="{4B627D10-4EA6-4B4B-B2BE-5EFA099A1405}"/>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3" name="Ellipse 192">
                <a:extLst>
                  <a:ext uri="{FF2B5EF4-FFF2-40B4-BE49-F238E27FC236}">
                    <a16:creationId xmlns:a16="http://schemas.microsoft.com/office/drawing/2014/main" id="{547372E9-0BB3-4768-AF90-0AAD85537C11}"/>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88" name="Ellipse 187">
              <a:extLst>
                <a:ext uri="{FF2B5EF4-FFF2-40B4-BE49-F238E27FC236}">
                  <a16:creationId xmlns:a16="http://schemas.microsoft.com/office/drawing/2014/main" id="{F34CE4EA-AAC0-4BA3-B954-1A606C3141B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541" name="Gruppe 540">
            <a:extLst>
              <a:ext uri="{FF2B5EF4-FFF2-40B4-BE49-F238E27FC236}">
                <a16:creationId xmlns:a16="http://schemas.microsoft.com/office/drawing/2014/main" id="{FC41F19C-BC9A-49F8-B982-60AD6A645885}"/>
              </a:ext>
            </a:extLst>
          </p:cNvPr>
          <p:cNvGrpSpPr/>
          <p:nvPr userDrawn="1"/>
        </p:nvGrpSpPr>
        <p:grpSpPr>
          <a:xfrm>
            <a:off x="5989017" y="5230207"/>
            <a:ext cx="916095" cy="739089"/>
            <a:chOff x="5878302" y="5164076"/>
            <a:chExt cx="916095" cy="739089"/>
          </a:xfrm>
        </p:grpSpPr>
        <p:grpSp>
          <p:nvGrpSpPr>
            <p:cNvPr id="542" name="Gruppe 541">
              <a:extLst>
                <a:ext uri="{FF2B5EF4-FFF2-40B4-BE49-F238E27FC236}">
                  <a16:creationId xmlns:a16="http://schemas.microsoft.com/office/drawing/2014/main" id="{DF86FE1F-EE9C-43EC-9516-A9FF819B9263}"/>
                </a:ext>
              </a:extLst>
            </p:cNvPr>
            <p:cNvGrpSpPr/>
            <p:nvPr userDrawn="1"/>
          </p:nvGrpSpPr>
          <p:grpSpPr>
            <a:xfrm>
              <a:off x="5878302" y="5164076"/>
              <a:ext cx="916095" cy="739089"/>
              <a:chOff x="6443096" y="5105724"/>
              <a:chExt cx="916095" cy="739089"/>
            </a:xfrm>
          </p:grpSpPr>
          <p:sp>
            <p:nvSpPr>
              <p:cNvPr id="544" name="Rektangel 543">
                <a:extLst>
                  <a:ext uri="{FF2B5EF4-FFF2-40B4-BE49-F238E27FC236}">
                    <a16:creationId xmlns:a16="http://schemas.microsoft.com/office/drawing/2014/main" id="{E898AF9A-B010-49F6-8D28-EF7914B30C1E}"/>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5" name="Ellipse 544">
                <a:extLst>
                  <a:ext uri="{FF2B5EF4-FFF2-40B4-BE49-F238E27FC236}">
                    <a16:creationId xmlns:a16="http://schemas.microsoft.com/office/drawing/2014/main" id="{A802A087-DAF1-4DF7-9264-2D37AB4973E3}"/>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6" name="Ellipse 545">
                <a:extLst>
                  <a:ext uri="{FF2B5EF4-FFF2-40B4-BE49-F238E27FC236}">
                    <a16:creationId xmlns:a16="http://schemas.microsoft.com/office/drawing/2014/main" id="{37DEBFFC-1705-4305-A83C-0C4223E40B80}"/>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7" name="Ellipse 546">
                <a:extLst>
                  <a:ext uri="{FF2B5EF4-FFF2-40B4-BE49-F238E27FC236}">
                    <a16:creationId xmlns:a16="http://schemas.microsoft.com/office/drawing/2014/main" id="{214F247A-917A-4ADF-92E1-B15DB347252F}"/>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8" name="Ellipse 547">
                <a:extLst>
                  <a:ext uri="{FF2B5EF4-FFF2-40B4-BE49-F238E27FC236}">
                    <a16:creationId xmlns:a16="http://schemas.microsoft.com/office/drawing/2014/main" id="{8A70A2AB-9975-40CE-9DAA-8605F6A077CD}"/>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543" name="Ellipse 542">
              <a:extLst>
                <a:ext uri="{FF2B5EF4-FFF2-40B4-BE49-F238E27FC236}">
                  <a16:creationId xmlns:a16="http://schemas.microsoft.com/office/drawing/2014/main" id="{08F77261-16CD-4A76-AB6F-21D4A0775C46}"/>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42935962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B4F31-BBBA-4BD5-93EC-AE592451FB5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76C463D-9008-42EA-82EA-696BCDD26E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23621F9-ED6B-4897-8653-AB304A2406A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ADC6882-E0A9-46AA-93DB-23E261D4A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3707D027-4E3C-4346-B201-D3742196C975}"/>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7F81B47-62DD-40A7-8D02-0230B3050E8D}"/>
              </a:ext>
            </a:extLst>
          </p:cNvPr>
          <p:cNvSpPr>
            <a:spLocks noGrp="1"/>
          </p:cNvSpPr>
          <p:nvPr>
            <p:ph type="dt" sz="half" idx="10"/>
          </p:nvPr>
        </p:nvSpPr>
        <p:spPr/>
        <p:txBody>
          <a:bodyPr/>
          <a:lstStyle/>
          <a:p>
            <a:fld id="{7AB9FBD4-631A-4FA6-B137-B39C284BEBA0}" type="datetime1">
              <a:rPr lang="da-DK" smtClean="0"/>
              <a:t>05-09-2025</a:t>
            </a:fld>
            <a:endParaRPr lang="da-DK"/>
          </a:p>
        </p:txBody>
      </p:sp>
      <p:sp>
        <p:nvSpPr>
          <p:cNvPr id="8" name="Pladsholder til sidefod 7">
            <a:extLst>
              <a:ext uri="{FF2B5EF4-FFF2-40B4-BE49-F238E27FC236}">
                <a16:creationId xmlns:a16="http://schemas.microsoft.com/office/drawing/2014/main" id="{5D476C7F-AA5B-453C-B240-8138272E846D}"/>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7CA9F297-B038-46A4-912D-6F54F380660D}"/>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096683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rederiksberg 2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5" name="Rektangel 124">
            <a:extLst>
              <a:ext uri="{FF2B5EF4-FFF2-40B4-BE49-F238E27FC236}">
                <a16:creationId xmlns:a16="http://schemas.microsoft.com/office/drawing/2014/main" id="{7B398603-DD18-4A94-AC46-5C76B75BABC7}"/>
              </a:ext>
            </a:extLst>
          </p:cNvPr>
          <p:cNvSpPr/>
          <p:nvPr userDrawn="1"/>
        </p:nvSpPr>
        <p:spPr>
          <a:xfrm>
            <a:off x="8373626" y="4164070"/>
            <a:ext cx="945815" cy="1331912"/>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6" name="Rektangel 245">
            <a:extLst>
              <a:ext uri="{FF2B5EF4-FFF2-40B4-BE49-F238E27FC236}">
                <a16:creationId xmlns:a16="http://schemas.microsoft.com/office/drawing/2014/main" id="{3D351234-FBA0-44E8-83A7-3D596FC40969}"/>
              </a:ext>
            </a:extLst>
          </p:cNvPr>
          <p:cNvSpPr/>
          <p:nvPr userDrawn="1"/>
        </p:nvSpPr>
        <p:spPr>
          <a:xfrm>
            <a:off x="9042828" y="3836241"/>
            <a:ext cx="108427" cy="218194"/>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8" name="Rektangel 387">
            <a:extLst>
              <a:ext uri="{FF2B5EF4-FFF2-40B4-BE49-F238E27FC236}">
                <a16:creationId xmlns:a16="http://schemas.microsoft.com/office/drawing/2014/main" id="{A6B44A22-3509-4442-9BB4-715149EE82F4}"/>
              </a:ext>
            </a:extLst>
          </p:cNvPr>
          <p:cNvSpPr/>
          <p:nvPr userDrawn="1"/>
        </p:nvSpPr>
        <p:spPr>
          <a:xfrm>
            <a:off x="9029517" y="3794530"/>
            <a:ext cx="135048" cy="45719"/>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6" name="Ligebenet trapez 165">
            <a:extLst>
              <a:ext uri="{FF2B5EF4-FFF2-40B4-BE49-F238E27FC236}">
                <a16:creationId xmlns:a16="http://schemas.microsoft.com/office/drawing/2014/main" id="{54D76662-1916-47DA-8C37-39DA0E99BC31}"/>
              </a:ext>
            </a:extLst>
          </p:cNvPr>
          <p:cNvSpPr/>
          <p:nvPr userDrawn="1"/>
        </p:nvSpPr>
        <p:spPr>
          <a:xfrm>
            <a:off x="8190479" y="3924819"/>
            <a:ext cx="1312109" cy="301927"/>
          </a:xfrm>
          <a:prstGeom prst="trapezoid">
            <a:avLst>
              <a:gd name="adj" fmla="val 99229"/>
            </a:avLst>
          </a:prstGeom>
          <a:gradFill>
            <a:gsLst>
              <a:gs pos="5800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0" name="Gruppe 29">
            <a:extLst>
              <a:ext uri="{FF2B5EF4-FFF2-40B4-BE49-F238E27FC236}">
                <a16:creationId xmlns:a16="http://schemas.microsoft.com/office/drawing/2014/main" id="{2CF35544-BECF-4CE1-B255-AF7DA3AAE046}"/>
              </a:ext>
            </a:extLst>
          </p:cNvPr>
          <p:cNvGrpSpPr/>
          <p:nvPr userDrawn="1"/>
        </p:nvGrpSpPr>
        <p:grpSpPr>
          <a:xfrm>
            <a:off x="8421584" y="4253710"/>
            <a:ext cx="99577" cy="158629"/>
            <a:chOff x="8421584" y="4256885"/>
            <a:chExt cx="99577" cy="158629"/>
          </a:xfrm>
        </p:grpSpPr>
        <p:sp>
          <p:nvSpPr>
            <p:cNvPr id="551" name="Rektangel 550">
              <a:extLst>
                <a:ext uri="{FF2B5EF4-FFF2-40B4-BE49-F238E27FC236}">
                  <a16:creationId xmlns:a16="http://schemas.microsoft.com/office/drawing/2014/main" id="{B9D2D379-C222-4F4C-A991-5283A8150378}"/>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2" name="Rektangel 551">
              <a:extLst>
                <a:ext uri="{FF2B5EF4-FFF2-40B4-BE49-F238E27FC236}">
                  <a16:creationId xmlns:a16="http://schemas.microsoft.com/office/drawing/2014/main" id="{45B4894F-8191-4768-8EED-14FDE0CA49F3}"/>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3" name="Rektangel 552">
              <a:extLst>
                <a:ext uri="{FF2B5EF4-FFF2-40B4-BE49-F238E27FC236}">
                  <a16:creationId xmlns:a16="http://schemas.microsoft.com/office/drawing/2014/main" id="{B0E13E2B-33E5-450D-8139-E61210A5C874}"/>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4" name="Rektangel 553">
              <a:extLst>
                <a:ext uri="{FF2B5EF4-FFF2-40B4-BE49-F238E27FC236}">
                  <a16:creationId xmlns:a16="http://schemas.microsoft.com/office/drawing/2014/main" id="{8A0E2588-FB73-4E64-A33D-F180E2A32BC6}"/>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67" name="Gruppe 566">
            <a:extLst>
              <a:ext uri="{FF2B5EF4-FFF2-40B4-BE49-F238E27FC236}">
                <a16:creationId xmlns:a16="http://schemas.microsoft.com/office/drawing/2014/main" id="{318E7142-9F15-4FCA-87C5-DDBA164C827B}"/>
              </a:ext>
            </a:extLst>
          </p:cNvPr>
          <p:cNvGrpSpPr/>
          <p:nvPr userDrawn="1"/>
        </p:nvGrpSpPr>
        <p:grpSpPr>
          <a:xfrm>
            <a:off x="8607598" y="4253710"/>
            <a:ext cx="99577" cy="158629"/>
            <a:chOff x="8421584" y="4256885"/>
            <a:chExt cx="99577" cy="158629"/>
          </a:xfrm>
        </p:grpSpPr>
        <p:sp>
          <p:nvSpPr>
            <p:cNvPr id="568" name="Rektangel 567">
              <a:extLst>
                <a:ext uri="{FF2B5EF4-FFF2-40B4-BE49-F238E27FC236}">
                  <a16:creationId xmlns:a16="http://schemas.microsoft.com/office/drawing/2014/main" id="{99C85C6C-435B-45D0-9CF4-D3387769052C}"/>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69" name="Rektangel 568">
              <a:extLst>
                <a:ext uri="{FF2B5EF4-FFF2-40B4-BE49-F238E27FC236}">
                  <a16:creationId xmlns:a16="http://schemas.microsoft.com/office/drawing/2014/main" id="{5DE4E477-DDBA-45AD-A876-5D92DAA4CC4D}"/>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0" name="Rektangel 569">
              <a:extLst>
                <a:ext uri="{FF2B5EF4-FFF2-40B4-BE49-F238E27FC236}">
                  <a16:creationId xmlns:a16="http://schemas.microsoft.com/office/drawing/2014/main" id="{159E164D-15E6-4047-8A58-FCBCEB6A03C3}"/>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1" name="Rektangel 570">
              <a:extLst>
                <a:ext uri="{FF2B5EF4-FFF2-40B4-BE49-F238E27FC236}">
                  <a16:creationId xmlns:a16="http://schemas.microsoft.com/office/drawing/2014/main" id="{20215E03-DC00-4F2C-BF11-972DD3AEB339}"/>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72" name="Gruppe 571">
            <a:extLst>
              <a:ext uri="{FF2B5EF4-FFF2-40B4-BE49-F238E27FC236}">
                <a16:creationId xmlns:a16="http://schemas.microsoft.com/office/drawing/2014/main" id="{837E1CF0-5D08-4BA9-AB48-849B3A17A897}"/>
              </a:ext>
            </a:extLst>
          </p:cNvPr>
          <p:cNvGrpSpPr/>
          <p:nvPr userDrawn="1"/>
        </p:nvGrpSpPr>
        <p:grpSpPr>
          <a:xfrm>
            <a:off x="8793612" y="4253710"/>
            <a:ext cx="99577" cy="158629"/>
            <a:chOff x="8421584" y="4256885"/>
            <a:chExt cx="99577" cy="158629"/>
          </a:xfrm>
        </p:grpSpPr>
        <p:sp>
          <p:nvSpPr>
            <p:cNvPr id="573" name="Rektangel 572">
              <a:extLst>
                <a:ext uri="{FF2B5EF4-FFF2-40B4-BE49-F238E27FC236}">
                  <a16:creationId xmlns:a16="http://schemas.microsoft.com/office/drawing/2014/main" id="{2514C702-D732-4E5F-819F-B958301C961D}"/>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4" name="Rektangel 573">
              <a:extLst>
                <a:ext uri="{FF2B5EF4-FFF2-40B4-BE49-F238E27FC236}">
                  <a16:creationId xmlns:a16="http://schemas.microsoft.com/office/drawing/2014/main" id="{771C0CA7-CA83-4691-9065-F1AAB5B3AADB}"/>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5" name="Rektangel 574">
              <a:extLst>
                <a:ext uri="{FF2B5EF4-FFF2-40B4-BE49-F238E27FC236}">
                  <a16:creationId xmlns:a16="http://schemas.microsoft.com/office/drawing/2014/main" id="{36810F7D-E652-4EBA-B436-6FB74654618A}"/>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6" name="Rektangel 575">
              <a:extLst>
                <a:ext uri="{FF2B5EF4-FFF2-40B4-BE49-F238E27FC236}">
                  <a16:creationId xmlns:a16="http://schemas.microsoft.com/office/drawing/2014/main" id="{E8EDE6F3-3E8E-4DE4-9270-32B448C7F5E8}"/>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77" name="Gruppe 576">
            <a:extLst>
              <a:ext uri="{FF2B5EF4-FFF2-40B4-BE49-F238E27FC236}">
                <a16:creationId xmlns:a16="http://schemas.microsoft.com/office/drawing/2014/main" id="{930C2FD3-1BD8-43B0-8E9E-40CAD263678C}"/>
              </a:ext>
            </a:extLst>
          </p:cNvPr>
          <p:cNvGrpSpPr/>
          <p:nvPr userDrawn="1"/>
        </p:nvGrpSpPr>
        <p:grpSpPr>
          <a:xfrm>
            <a:off x="8979626" y="4253710"/>
            <a:ext cx="99577" cy="158629"/>
            <a:chOff x="8421584" y="4256885"/>
            <a:chExt cx="99577" cy="158629"/>
          </a:xfrm>
        </p:grpSpPr>
        <p:sp>
          <p:nvSpPr>
            <p:cNvPr id="578" name="Rektangel 577">
              <a:extLst>
                <a:ext uri="{FF2B5EF4-FFF2-40B4-BE49-F238E27FC236}">
                  <a16:creationId xmlns:a16="http://schemas.microsoft.com/office/drawing/2014/main" id="{EDA191C4-9EF9-4FE2-A0C1-7C2CC65681CC}"/>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9" name="Rektangel 578">
              <a:extLst>
                <a:ext uri="{FF2B5EF4-FFF2-40B4-BE49-F238E27FC236}">
                  <a16:creationId xmlns:a16="http://schemas.microsoft.com/office/drawing/2014/main" id="{F973B453-6DAE-423F-8689-4EAB5996B427}"/>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0" name="Rektangel 579">
              <a:extLst>
                <a:ext uri="{FF2B5EF4-FFF2-40B4-BE49-F238E27FC236}">
                  <a16:creationId xmlns:a16="http://schemas.microsoft.com/office/drawing/2014/main" id="{5C46A54F-8C54-46CE-84B7-91158174C3E4}"/>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1" name="Rektangel 580">
              <a:extLst>
                <a:ext uri="{FF2B5EF4-FFF2-40B4-BE49-F238E27FC236}">
                  <a16:creationId xmlns:a16="http://schemas.microsoft.com/office/drawing/2014/main" id="{266C41D2-BABE-44E4-A7C9-6EA50977A3FE}"/>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82" name="Gruppe 581">
            <a:extLst>
              <a:ext uri="{FF2B5EF4-FFF2-40B4-BE49-F238E27FC236}">
                <a16:creationId xmlns:a16="http://schemas.microsoft.com/office/drawing/2014/main" id="{8C5B1DA6-52A3-4F36-BA75-F58D7BED329F}"/>
              </a:ext>
            </a:extLst>
          </p:cNvPr>
          <p:cNvGrpSpPr/>
          <p:nvPr userDrawn="1"/>
        </p:nvGrpSpPr>
        <p:grpSpPr>
          <a:xfrm>
            <a:off x="9165640" y="4253710"/>
            <a:ext cx="99577" cy="158629"/>
            <a:chOff x="8421584" y="4256885"/>
            <a:chExt cx="99577" cy="158629"/>
          </a:xfrm>
        </p:grpSpPr>
        <p:sp>
          <p:nvSpPr>
            <p:cNvPr id="583" name="Rektangel 582">
              <a:extLst>
                <a:ext uri="{FF2B5EF4-FFF2-40B4-BE49-F238E27FC236}">
                  <a16:creationId xmlns:a16="http://schemas.microsoft.com/office/drawing/2014/main" id="{E030EBCD-2476-48E2-BD47-4552FFA3D4BB}"/>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4" name="Rektangel 583">
              <a:extLst>
                <a:ext uri="{FF2B5EF4-FFF2-40B4-BE49-F238E27FC236}">
                  <a16:creationId xmlns:a16="http://schemas.microsoft.com/office/drawing/2014/main" id="{2B380582-CC04-4854-8E1A-4868306A53CA}"/>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5" name="Rektangel 584">
              <a:extLst>
                <a:ext uri="{FF2B5EF4-FFF2-40B4-BE49-F238E27FC236}">
                  <a16:creationId xmlns:a16="http://schemas.microsoft.com/office/drawing/2014/main" id="{24B911B9-0622-4605-AD00-7EB898F789B7}"/>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6" name="Rektangel 585">
              <a:extLst>
                <a:ext uri="{FF2B5EF4-FFF2-40B4-BE49-F238E27FC236}">
                  <a16:creationId xmlns:a16="http://schemas.microsoft.com/office/drawing/2014/main" id="{67F42BBB-4522-41AE-B326-F56243CDFFFC}"/>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549" name="Rektangel 548">
            <a:extLst>
              <a:ext uri="{FF2B5EF4-FFF2-40B4-BE49-F238E27FC236}">
                <a16:creationId xmlns:a16="http://schemas.microsoft.com/office/drawing/2014/main" id="{A1C91856-739F-4D3C-8419-67FA1B424DDD}"/>
              </a:ext>
            </a:extLst>
          </p:cNvPr>
          <p:cNvSpPr/>
          <p:nvPr userDrawn="1"/>
        </p:nvSpPr>
        <p:spPr>
          <a:xfrm>
            <a:off x="6575499" y="3549037"/>
            <a:ext cx="108427" cy="218194"/>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0" name="Rektangel 549">
            <a:extLst>
              <a:ext uri="{FF2B5EF4-FFF2-40B4-BE49-F238E27FC236}">
                <a16:creationId xmlns:a16="http://schemas.microsoft.com/office/drawing/2014/main" id="{2B9DACA1-77E1-4391-A0F3-D410B9BB6BB5}"/>
              </a:ext>
            </a:extLst>
          </p:cNvPr>
          <p:cNvSpPr/>
          <p:nvPr userDrawn="1"/>
        </p:nvSpPr>
        <p:spPr>
          <a:xfrm>
            <a:off x="6562188" y="3507326"/>
            <a:ext cx="135048" cy="45719"/>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42" name="Gruppe 341">
            <a:extLst>
              <a:ext uri="{FF2B5EF4-FFF2-40B4-BE49-F238E27FC236}">
                <a16:creationId xmlns:a16="http://schemas.microsoft.com/office/drawing/2014/main" id="{06C8AF43-7A7A-462C-AFF8-6F5C0C0A74D3}"/>
              </a:ext>
            </a:extLst>
          </p:cNvPr>
          <p:cNvGrpSpPr>
            <a:grpSpLocks noChangeAspect="1"/>
          </p:cNvGrpSpPr>
          <p:nvPr userDrawn="1"/>
        </p:nvGrpSpPr>
        <p:grpSpPr>
          <a:xfrm flipH="1">
            <a:off x="9330607" y="2202877"/>
            <a:ext cx="1892210" cy="693435"/>
            <a:chOff x="7698172" y="1860827"/>
            <a:chExt cx="2046398" cy="794493"/>
          </a:xfrm>
        </p:grpSpPr>
        <p:sp>
          <p:nvSpPr>
            <p:cNvPr id="343" name="Ellipse 342">
              <a:extLst>
                <a:ext uri="{FF2B5EF4-FFF2-40B4-BE49-F238E27FC236}">
                  <a16:creationId xmlns:a16="http://schemas.microsoft.com/office/drawing/2014/main" id="{5D89502A-E2F7-47AC-BBD5-C671C38D3AF6}"/>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4" name="Ellipse 343">
              <a:extLst>
                <a:ext uri="{FF2B5EF4-FFF2-40B4-BE49-F238E27FC236}">
                  <a16:creationId xmlns:a16="http://schemas.microsoft.com/office/drawing/2014/main" id="{94B00F50-3ED5-4777-9B1C-C3A6A2783AC2}"/>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5" name="Ellipse 344">
              <a:extLst>
                <a:ext uri="{FF2B5EF4-FFF2-40B4-BE49-F238E27FC236}">
                  <a16:creationId xmlns:a16="http://schemas.microsoft.com/office/drawing/2014/main" id="{7C05C1BE-6D89-4988-A0EC-C89B3EC00B29}"/>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6" name="Ellipse 345">
              <a:extLst>
                <a:ext uri="{FF2B5EF4-FFF2-40B4-BE49-F238E27FC236}">
                  <a16:creationId xmlns:a16="http://schemas.microsoft.com/office/drawing/2014/main" id="{7F546B39-8E59-4029-BB56-5E4719C0595F}"/>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7" name="Ellipse 346">
              <a:extLst>
                <a:ext uri="{FF2B5EF4-FFF2-40B4-BE49-F238E27FC236}">
                  <a16:creationId xmlns:a16="http://schemas.microsoft.com/office/drawing/2014/main" id="{28074721-66C7-40F9-9BD1-EEB0285B1AFC}"/>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8" name="Ellipse 347">
              <a:extLst>
                <a:ext uri="{FF2B5EF4-FFF2-40B4-BE49-F238E27FC236}">
                  <a16:creationId xmlns:a16="http://schemas.microsoft.com/office/drawing/2014/main" id="{DD495963-4432-4EDC-9CFD-4F35F46D2ED8}"/>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49" name="Gruppe 348">
            <a:extLst>
              <a:ext uri="{FF2B5EF4-FFF2-40B4-BE49-F238E27FC236}">
                <a16:creationId xmlns:a16="http://schemas.microsoft.com/office/drawing/2014/main" id="{3D83FD06-EDA1-480C-93D6-C80612131DE7}"/>
              </a:ext>
            </a:extLst>
          </p:cNvPr>
          <p:cNvGrpSpPr/>
          <p:nvPr userDrawn="1"/>
        </p:nvGrpSpPr>
        <p:grpSpPr>
          <a:xfrm>
            <a:off x="6270980" y="1977069"/>
            <a:ext cx="2046398" cy="794493"/>
            <a:chOff x="6270980" y="1977069"/>
            <a:chExt cx="2046398" cy="794493"/>
          </a:xfrm>
        </p:grpSpPr>
        <p:sp>
          <p:nvSpPr>
            <p:cNvPr id="350" name="Ellipse 349">
              <a:extLst>
                <a:ext uri="{FF2B5EF4-FFF2-40B4-BE49-F238E27FC236}">
                  <a16:creationId xmlns:a16="http://schemas.microsoft.com/office/drawing/2014/main" id="{8DD86FD0-9F2C-4578-9EDB-7C57A76014F9}"/>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1" name="Ellipse 350">
              <a:extLst>
                <a:ext uri="{FF2B5EF4-FFF2-40B4-BE49-F238E27FC236}">
                  <a16:creationId xmlns:a16="http://schemas.microsoft.com/office/drawing/2014/main" id="{A514AB74-0AEE-4DDF-B9B6-84A67101C5AF}"/>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2" name="Ellipse 351">
              <a:extLst>
                <a:ext uri="{FF2B5EF4-FFF2-40B4-BE49-F238E27FC236}">
                  <a16:creationId xmlns:a16="http://schemas.microsoft.com/office/drawing/2014/main" id="{B07A2B44-C3B4-45DA-9A0D-3451DE8CDE29}"/>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3" name="Ellipse 352">
              <a:extLst>
                <a:ext uri="{FF2B5EF4-FFF2-40B4-BE49-F238E27FC236}">
                  <a16:creationId xmlns:a16="http://schemas.microsoft.com/office/drawing/2014/main" id="{2C22B975-E072-44BF-9848-70F15BFCFD72}"/>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4" name="Ellipse 353">
              <a:extLst>
                <a:ext uri="{FF2B5EF4-FFF2-40B4-BE49-F238E27FC236}">
                  <a16:creationId xmlns:a16="http://schemas.microsoft.com/office/drawing/2014/main" id="{59641F3D-D124-4631-91D5-BF418A153602}"/>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5" name="Ellipse 354">
              <a:extLst>
                <a:ext uri="{FF2B5EF4-FFF2-40B4-BE49-F238E27FC236}">
                  <a16:creationId xmlns:a16="http://schemas.microsoft.com/office/drawing/2014/main" id="{811B51A4-57AE-4E21-AAF4-9B83A340D6EB}"/>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1" name="Gruppe 20">
            <a:extLst>
              <a:ext uri="{FF2B5EF4-FFF2-40B4-BE49-F238E27FC236}">
                <a16:creationId xmlns:a16="http://schemas.microsoft.com/office/drawing/2014/main" id="{1774DC92-E294-49CB-9C90-2955E689F3F2}"/>
              </a:ext>
            </a:extLst>
          </p:cNvPr>
          <p:cNvGrpSpPr/>
          <p:nvPr userDrawn="1"/>
        </p:nvGrpSpPr>
        <p:grpSpPr>
          <a:xfrm>
            <a:off x="10306154" y="3089866"/>
            <a:ext cx="636481" cy="1224368"/>
            <a:chOff x="10306154" y="3089866"/>
            <a:chExt cx="636481" cy="1224368"/>
          </a:xfrm>
          <a:solidFill>
            <a:schemeClr val="accent4">
              <a:lumMod val="75000"/>
            </a:schemeClr>
          </a:solidFill>
        </p:grpSpPr>
        <p:sp>
          <p:nvSpPr>
            <p:cNvPr id="11" name="Rektangel 10">
              <a:extLst>
                <a:ext uri="{FF2B5EF4-FFF2-40B4-BE49-F238E27FC236}">
                  <a16:creationId xmlns:a16="http://schemas.microsoft.com/office/drawing/2014/main" id="{68AF03FF-461D-4A8F-8C1E-2028870C87F2}"/>
                </a:ext>
              </a:extLst>
            </p:cNvPr>
            <p:cNvSpPr/>
            <p:nvPr userDrawn="1"/>
          </p:nvSpPr>
          <p:spPr>
            <a:xfrm>
              <a:off x="10533563" y="3748643"/>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5" name="Rektangel 324">
              <a:extLst>
                <a:ext uri="{FF2B5EF4-FFF2-40B4-BE49-F238E27FC236}">
                  <a16:creationId xmlns:a16="http://schemas.microsoft.com/office/drawing/2014/main" id="{9811A366-2F57-4588-9F00-3555F05E313C}"/>
                </a:ext>
              </a:extLst>
            </p:cNvPr>
            <p:cNvSpPr/>
            <p:nvPr userDrawn="1"/>
          </p:nvSpPr>
          <p:spPr>
            <a:xfrm>
              <a:off x="10533563" y="3579667"/>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6" name="Rektangel 325">
              <a:extLst>
                <a:ext uri="{FF2B5EF4-FFF2-40B4-BE49-F238E27FC236}">
                  <a16:creationId xmlns:a16="http://schemas.microsoft.com/office/drawing/2014/main" id="{734AF6BD-B875-4028-968D-A4508625B25C}"/>
                </a:ext>
              </a:extLst>
            </p:cNvPr>
            <p:cNvSpPr/>
            <p:nvPr userDrawn="1"/>
          </p:nvSpPr>
          <p:spPr>
            <a:xfrm>
              <a:off x="10533563" y="3410690"/>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7" name="Ligebenet trapez 326">
              <a:extLst>
                <a:ext uri="{FF2B5EF4-FFF2-40B4-BE49-F238E27FC236}">
                  <a16:creationId xmlns:a16="http://schemas.microsoft.com/office/drawing/2014/main" id="{354B443D-4808-472A-8D7B-06267986C95D}"/>
                </a:ext>
              </a:extLst>
            </p:cNvPr>
            <p:cNvSpPr/>
            <p:nvPr userDrawn="1"/>
          </p:nvSpPr>
          <p:spPr>
            <a:xfrm>
              <a:off x="10406044" y="3089866"/>
              <a:ext cx="418320" cy="76264"/>
            </a:xfrm>
            <a:prstGeom prst="trapezoid">
              <a:avLst>
                <a:gd name="adj" fmla="val 992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8" name="Ligebenet trapez 327">
              <a:extLst>
                <a:ext uri="{FF2B5EF4-FFF2-40B4-BE49-F238E27FC236}">
                  <a16:creationId xmlns:a16="http://schemas.microsoft.com/office/drawing/2014/main" id="{5D0027D1-8814-485E-B62A-3599E0E7142B}"/>
                </a:ext>
              </a:extLst>
            </p:cNvPr>
            <p:cNvSpPr/>
            <p:nvPr userDrawn="1"/>
          </p:nvSpPr>
          <p:spPr>
            <a:xfrm flipV="1">
              <a:off x="10406044" y="3327567"/>
              <a:ext cx="418320" cy="76264"/>
            </a:xfrm>
            <a:prstGeom prst="trapezoid">
              <a:avLst>
                <a:gd name="adj" fmla="val 992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9" name="Rektangel 328">
              <a:extLst>
                <a:ext uri="{FF2B5EF4-FFF2-40B4-BE49-F238E27FC236}">
                  <a16:creationId xmlns:a16="http://schemas.microsoft.com/office/drawing/2014/main" id="{8C12977C-8109-444D-A099-F83DD3A8CFDB}"/>
                </a:ext>
              </a:extLst>
            </p:cNvPr>
            <p:cNvSpPr/>
            <p:nvPr userDrawn="1"/>
          </p:nvSpPr>
          <p:spPr>
            <a:xfrm>
              <a:off x="10533563" y="3172989"/>
              <a:ext cx="163283" cy="147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2" name="Rektangel: øverste hjørner afrundet 331">
              <a:extLst>
                <a:ext uri="{FF2B5EF4-FFF2-40B4-BE49-F238E27FC236}">
                  <a16:creationId xmlns:a16="http://schemas.microsoft.com/office/drawing/2014/main" id="{126E0E10-E46C-49E0-BF30-B4D78BD6A456}"/>
                </a:ext>
              </a:extLst>
            </p:cNvPr>
            <p:cNvSpPr/>
            <p:nvPr userDrawn="1"/>
          </p:nvSpPr>
          <p:spPr>
            <a:xfrm>
              <a:off x="10351717" y="4088582"/>
              <a:ext cx="531872" cy="108688"/>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16" name="Lige forbindelse 15">
              <a:extLst>
                <a:ext uri="{FF2B5EF4-FFF2-40B4-BE49-F238E27FC236}">
                  <a16:creationId xmlns:a16="http://schemas.microsoft.com/office/drawing/2014/main" id="{1F7472D5-31D2-40E4-943F-90722F9C13BB}"/>
                </a:ext>
              </a:extLst>
            </p:cNvPr>
            <p:cNvCxnSpPr>
              <a:cxnSpLocks/>
            </p:cNvCxnSpPr>
            <p:nvPr userDrawn="1"/>
          </p:nvCxnSpPr>
          <p:spPr>
            <a:xfrm>
              <a:off x="10418744" y="3162955"/>
              <a:ext cx="0" cy="164167"/>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Lige forbindelse 332">
              <a:extLst>
                <a:ext uri="{FF2B5EF4-FFF2-40B4-BE49-F238E27FC236}">
                  <a16:creationId xmlns:a16="http://schemas.microsoft.com/office/drawing/2014/main" id="{38B5409E-CE1B-4622-90C8-DCC7901FA862}"/>
                </a:ext>
              </a:extLst>
            </p:cNvPr>
            <p:cNvCxnSpPr>
              <a:cxnSpLocks/>
            </p:cNvCxnSpPr>
            <p:nvPr userDrawn="1"/>
          </p:nvCxnSpPr>
          <p:spPr>
            <a:xfrm>
              <a:off x="10809680" y="3162955"/>
              <a:ext cx="0" cy="164167"/>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34" name="Rektangel 333">
              <a:extLst>
                <a:ext uri="{FF2B5EF4-FFF2-40B4-BE49-F238E27FC236}">
                  <a16:creationId xmlns:a16="http://schemas.microsoft.com/office/drawing/2014/main" id="{EF1806F3-6E67-4960-915A-348E0ED0C7B6}"/>
                </a:ext>
              </a:extLst>
            </p:cNvPr>
            <p:cNvSpPr/>
            <p:nvPr userDrawn="1"/>
          </p:nvSpPr>
          <p:spPr>
            <a:xfrm>
              <a:off x="10533563" y="3919146"/>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335" name="Lige forbindelse 334">
              <a:extLst>
                <a:ext uri="{FF2B5EF4-FFF2-40B4-BE49-F238E27FC236}">
                  <a16:creationId xmlns:a16="http://schemas.microsoft.com/office/drawing/2014/main" id="{1AB054AB-07D5-4754-B87D-3B6391EBDA5A}"/>
                </a:ext>
              </a:extLst>
            </p:cNvPr>
            <p:cNvCxnSpPr>
              <a:cxnSpLocks/>
            </p:cNvCxnSpPr>
            <p:nvPr userDrawn="1"/>
          </p:nvCxnSpPr>
          <p:spPr>
            <a:xfrm rot="2100000">
              <a:off x="10451672" y="3832002"/>
              <a:ext cx="0" cy="324000"/>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Lige forbindelse 336">
              <a:extLst>
                <a:ext uri="{FF2B5EF4-FFF2-40B4-BE49-F238E27FC236}">
                  <a16:creationId xmlns:a16="http://schemas.microsoft.com/office/drawing/2014/main" id="{FCAA2DB7-9589-4F6C-A122-791DF411963E}"/>
                </a:ext>
              </a:extLst>
            </p:cNvPr>
            <p:cNvCxnSpPr>
              <a:cxnSpLocks/>
            </p:cNvCxnSpPr>
            <p:nvPr userDrawn="1"/>
          </p:nvCxnSpPr>
          <p:spPr>
            <a:xfrm rot="19500000" flipH="1">
              <a:off x="10783678" y="3832000"/>
              <a:ext cx="0" cy="324000"/>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38" name="Rektangel: øverste hjørner afrundet 337">
              <a:extLst>
                <a:ext uri="{FF2B5EF4-FFF2-40B4-BE49-F238E27FC236}">
                  <a16:creationId xmlns:a16="http://schemas.microsoft.com/office/drawing/2014/main" id="{56FFCA39-BFA9-4F46-9C30-AFFED85AC7E0}"/>
                </a:ext>
              </a:extLst>
            </p:cNvPr>
            <p:cNvSpPr/>
            <p:nvPr userDrawn="1"/>
          </p:nvSpPr>
          <p:spPr>
            <a:xfrm>
              <a:off x="10306154" y="4205546"/>
              <a:ext cx="636481" cy="108688"/>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9" name="Rektangel 338">
              <a:extLst>
                <a:ext uri="{FF2B5EF4-FFF2-40B4-BE49-F238E27FC236}">
                  <a16:creationId xmlns:a16="http://schemas.microsoft.com/office/drawing/2014/main" id="{7894008A-7823-4AB5-AD53-36F5082E8272}"/>
                </a:ext>
              </a:extLst>
            </p:cNvPr>
            <p:cNvSpPr/>
            <p:nvPr userDrawn="1"/>
          </p:nvSpPr>
          <p:spPr>
            <a:xfrm>
              <a:off x="10533563" y="4112431"/>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12" name="Gruppe 311">
            <a:extLst>
              <a:ext uri="{FF2B5EF4-FFF2-40B4-BE49-F238E27FC236}">
                <a16:creationId xmlns:a16="http://schemas.microsoft.com/office/drawing/2014/main" id="{A1487348-C29D-4D67-9AF0-8CC5A000AD0F}"/>
              </a:ext>
            </a:extLst>
          </p:cNvPr>
          <p:cNvGrpSpPr/>
          <p:nvPr userDrawn="1"/>
        </p:nvGrpSpPr>
        <p:grpSpPr>
          <a:xfrm flipH="1">
            <a:off x="10675190" y="3653750"/>
            <a:ext cx="754844" cy="756518"/>
            <a:chOff x="5963869" y="5072627"/>
            <a:chExt cx="830528" cy="1085187"/>
          </a:xfrm>
          <a:solidFill>
            <a:schemeClr val="accent4"/>
          </a:solidFill>
        </p:grpSpPr>
        <p:grpSp>
          <p:nvGrpSpPr>
            <p:cNvPr id="313" name="Gruppe 312">
              <a:extLst>
                <a:ext uri="{FF2B5EF4-FFF2-40B4-BE49-F238E27FC236}">
                  <a16:creationId xmlns:a16="http://schemas.microsoft.com/office/drawing/2014/main" id="{601A005A-2546-40CD-911A-5AE284C09620}"/>
                </a:ext>
              </a:extLst>
            </p:cNvPr>
            <p:cNvGrpSpPr/>
            <p:nvPr userDrawn="1"/>
          </p:nvGrpSpPr>
          <p:grpSpPr>
            <a:xfrm>
              <a:off x="5963869" y="5072627"/>
              <a:ext cx="830528" cy="1085187"/>
              <a:chOff x="6528663" y="5014275"/>
              <a:chExt cx="830528" cy="1085187"/>
            </a:xfrm>
            <a:grpFill/>
          </p:grpSpPr>
          <p:sp>
            <p:nvSpPr>
              <p:cNvPr id="315" name="Rektangel 314">
                <a:extLst>
                  <a:ext uri="{FF2B5EF4-FFF2-40B4-BE49-F238E27FC236}">
                    <a16:creationId xmlns:a16="http://schemas.microsoft.com/office/drawing/2014/main" id="{E124597B-97EE-47A2-ACA8-6AA70DFA43B2}"/>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6" name="Ellipse 315">
                <a:extLst>
                  <a:ext uri="{FF2B5EF4-FFF2-40B4-BE49-F238E27FC236}">
                    <a16:creationId xmlns:a16="http://schemas.microsoft.com/office/drawing/2014/main" id="{2F66B8C1-9A2E-4D3D-9B72-62D12CAFF81C}"/>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7" name="Ellipse 316">
                <a:extLst>
                  <a:ext uri="{FF2B5EF4-FFF2-40B4-BE49-F238E27FC236}">
                    <a16:creationId xmlns:a16="http://schemas.microsoft.com/office/drawing/2014/main" id="{DEFDEC4E-9F4D-48F7-B236-6F2857AC546B}"/>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8" name="Ellipse 317">
                <a:extLst>
                  <a:ext uri="{FF2B5EF4-FFF2-40B4-BE49-F238E27FC236}">
                    <a16:creationId xmlns:a16="http://schemas.microsoft.com/office/drawing/2014/main" id="{493C6A63-0D81-4C9C-88AD-5FE2556D232E}"/>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9" name="Ellipse 318">
                <a:extLst>
                  <a:ext uri="{FF2B5EF4-FFF2-40B4-BE49-F238E27FC236}">
                    <a16:creationId xmlns:a16="http://schemas.microsoft.com/office/drawing/2014/main" id="{128730B1-F452-4701-989B-DA555498F5A8}"/>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14" name="Ellipse 313">
              <a:extLst>
                <a:ext uri="{FF2B5EF4-FFF2-40B4-BE49-F238E27FC236}">
                  <a16:creationId xmlns:a16="http://schemas.microsoft.com/office/drawing/2014/main" id="{EA67F01F-86A9-4A22-B617-BFE4607C69A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49" name="Rektangel: øverste hjørner afrundet 248">
            <a:extLst>
              <a:ext uri="{FF2B5EF4-FFF2-40B4-BE49-F238E27FC236}">
                <a16:creationId xmlns:a16="http://schemas.microsoft.com/office/drawing/2014/main" id="{B12238DF-AD03-499E-BA4D-AE5628DB862B}"/>
              </a:ext>
            </a:extLst>
          </p:cNvPr>
          <p:cNvSpPr/>
          <p:nvPr userDrawn="1"/>
        </p:nvSpPr>
        <p:spPr>
          <a:xfrm>
            <a:off x="9988425" y="4238877"/>
            <a:ext cx="1481651" cy="1174232"/>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8" name="Rektangel: øverste hjørner afrundet 247">
            <a:extLst>
              <a:ext uri="{FF2B5EF4-FFF2-40B4-BE49-F238E27FC236}">
                <a16:creationId xmlns:a16="http://schemas.microsoft.com/office/drawing/2014/main" id="{4AF23D9C-5ECB-4BC6-AB0A-75802F844AE9}"/>
              </a:ext>
            </a:extLst>
          </p:cNvPr>
          <p:cNvSpPr/>
          <p:nvPr userDrawn="1"/>
        </p:nvSpPr>
        <p:spPr>
          <a:xfrm>
            <a:off x="9712580" y="4345398"/>
            <a:ext cx="1514894" cy="1209822"/>
          </a:xfrm>
          <a:prstGeom prst="round2SameRect">
            <a:avLst>
              <a:gd name="adj1" fmla="val 50000"/>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7" name="Rektangel: øverste hjørner afrundet 246">
            <a:extLst>
              <a:ext uri="{FF2B5EF4-FFF2-40B4-BE49-F238E27FC236}">
                <a16:creationId xmlns:a16="http://schemas.microsoft.com/office/drawing/2014/main" id="{B56485DD-8DFF-420A-82B8-FC2933694F23}"/>
              </a:ext>
            </a:extLst>
          </p:cNvPr>
          <p:cNvSpPr/>
          <p:nvPr userDrawn="1"/>
        </p:nvSpPr>
        <p:spPr>
          <a:xfrm>
            <a:off x="10155636" y="4502461"/>
            <a:ext cx="1314439" cy="1209822"/>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38" name="Gruppe 237">
            <a:extLst>
              <a:ext uri="{FF2B5EF4-FFF2-40B4-BE49-F238E27FC236}">
                <a16:creationId xmlns:a16="http://schemas.microsoft.com/office/drawing/2014/main" id="{4C8AAC0F-BE5F-41A3-AD47-8FA0DE6F81E4}"/>
              </a:ext>
            </a:extLst>
          </p:cNvPr>
          <p:cNvGrpSpPr/>
          <p:nvPr userDrawn="1"/>
        </p:nvGrpSpPr>
        <p:grpSpPr>
          <a:xfrm flipH="1">
            <a:off x="8880539" y="4570857"/>
            <a:ext cx="1068119" cy="746150"/>
            <a:chOff x="5878302" y="5164076"/>
            <a:chExt cx="916095" cy="739089"/>
          </a:xfrm>
          <a:solidFill>
            <a:schemeClr val="accent4">
              <a:lumMod val="60000"/>
              <a:lumOff val="40000"/>
            </a:schemeClr>
          </a:solidFill>
        </p:grpSpPr>
        <p:grpSp>
          <p:nvGrpSpPr>
            <p:cNvPr id="239" name="Gruppe 238">
              <a:extLst>
                <a:ext uri="{FF2B5EF4-FFF2-40B4-BE49-F238E27FC236}">
                  <a16:creationId xmlns:a16="http://schemas.microsoft.com/office/drawing/2014/main" id="{1701C1A9-EE5A-4FEB-8921-D7F20B21DF8F}"/>
                </a:ext>
              </a:extLst>
            </p:cNvPr>
            <p:cNvGrpSpPr/>
            <p:nvPr userDrawn="1"/>
          </p:nvGrpSpPr>
          <p:grpSpPr>
            <a:xfrm>
              <a:off x="5878302" y="5164076"/>
              <a:ext cx="916095" cy="739089"/>
              <a:chOff x="6443096" y="5105724"/>
              <a:chExt cx="916095" cy="739089"/>
            </a:xfrm>
            <a:grpFill/>
          </p:grpSpPr>
          <p:sp>
            <p:nvSpPr>
              <p:cNvPr id="241" name="Rektangel 240">
                <a:extLst>
                  <a:ext uri="{FF2B5EF4-FFF2-40B4-BE49-F238E27FC236}">
                    <a16:creationId xmlns:a16="http://schemas.microsoft.com/office/drawing/2014/main" id="{B4ED253A-A77B-4D08-A8E4-8F771FF44EC3}"/>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2" name="Ellipse 241">
                <a:extLst>
                  <a:ext uri="{FF2B5EF4-FFF2-40B4-BE49-F238E27FC236}">
                    <a16:creationId xmlns:a16="http://schemas.microsoft.com/office/drawing/2014/main" id="{E287B098-4F07-433E-A902-039C73AE81A5}"/>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3" name="Ellipse 242">
                <a:extLst>
                  <a:ext uri="{FF2B5EF4-FFF2-40B4-BE49-F238E27FC236}">
                    <a16:creationId xmlns:a16="http://schemas.microsoft.com/office/drawing/2014/main" id="{76DA8D89-1D7A-4C15-A96E-D03493C1BC2E}"/>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4" name="Ellipse 243">
                <a:extLst>
                  <a:ext uri="{FF2B5EF4-FFF2-40B4-BE49-F238E27FC236}">
                    <a16:creationId xmlns:a16="http://schemas.microsoft.com/office/drawing/2014/main" id="{6EB859CE-A314-486A-B09E-2BF81956004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5" name="Ellipse 244">
                <a:extLst>
                  <a:ext uri="{FF2B5EF4-FFF2-40B4-BE49-F238E27FC236}">
                    <a16:creationId xmlns:a16="http://schemas.microsoft.com/office/drawing/2014/main" id="{116711E7-2606-48E1-B5F6-EA3F773C010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40" name="Ellipse 239">
              <a:extLst>
                <a:ext uri="{FF2B5EF4-FFF2-40B4-BE49-F238E27FC236}">
                  <a16:creationId xmlns:a16="http://schemas.microsoft.com/office/drawing/2014/main" id="{D1ED5E9C-A56A-4CFA-B569-63280F7F986C}"/>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29" name="Gruppe 228">
            <a:extLst>
              <a:ext uri="{FF2B5EF4-FFF2-40B4-BE49-F238E27FC236}">
                <a16:creationId xmlns:a16="http://schemas.microsoft.com/office/drawing/2014/main" id="{CB021EA0-F583-42F4-BC85-A983CC405D08}"/>
              </a:ext>
            </a:extLst>
          </p:cNvPr>
          <p:cNvGrpSpPr/>
          <p:nvPr userDrawn="1"/>
        </p:nvGrpSpPr>
        <p:grpSpPr>
          <a:xfrm>
            <a:off x="9295933" y="4687651"/>
            <a:ext cx="980779" cy="1057255"/>
            <a:chOff x="9806171" y="4688837"/>
            <a:chExt cx="980779" cy="1057255"/>
          </a:xfrm>
        </p:grpSpPr>
        <p:sp>
          <p:nvSpPr>
            <p:cNvPr id="196" name="Rektangel 195">
              <a:extLst>
                <a:ext uri="{FF2B5EF4-FFF2-40B4-BE49-F238E27FC236}">
                  <a16:creationId xmlns:a16="http://schemas.microsoft.com/office/drawing/2014/main" id="{0FB38109-4347-4B33-8138-48FD955606CF}"/>
                </a:ext>
              </a:extLst>
            </p:cNvPr>
            <p:cNvSpPr/>
            <p:nvPr userDrawn="1"/>
          </p:nvSpPr>
          <p:spPr>
            <a:xfrm>
              <a:off x="9917174" y="5108558"/>
              <a:ext cx="776191" cy="637534"/>
            </a:xfrm>
            <a:prstGeom prst="rect">
              <a:avLst/>
            </a:prstGeom>
            <a:gradFill flip="none" rotWithShape="1">
              <a:gsLst>
                <a:gs pos="0">
                  <a:schemeClr val="accent4"/>
                </a:gs>
                <a:gs pos="100000">
                  <a:srgbClr val="4A665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7" name="Ligebenet trekant 196">
              <a:extLst>
                <a:ext uri="{FF2B5EF4-FFF2-40B4-BE49-F238E27FC236}">
                  <a16:creationId xmlns:a16="http://schemas.microsoft.com/office/drawing/2014/main" id="{F52F3B6F-E93E-4FFB-93CC-FE2B8D84F38C}"/>
                </a:ext>
              </a:extLst>
            </p:cNvPr>
            <p:cNvSpPr/>
            <p:nvPr userDrawn="1"/>
          </p:nvSpPr>
          <p:spPr>
            <a:xfrm>
              <a:off x="9806171" y="4688837"/>
              <a:ext cx="980779" cy="425454"/>
            </a:xfrm>
            <a:prstGeom prst="triangle">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82" name="Rektangel 181">
            <a:extLst>
              <a:ext uri="{FF2B5EF4-FFF2-40B4-BE49-F238E27FC236}">
                <a16:creationId xmlns:a16="http://schemas.microsoft.com/office/drawing/2014/main" id="{26761E30-769A-4EC6-ACFE-BD8E1740804F}"/>
              </a:ext>
            </a:extLst>
          </p:cNvPr>
          <p:cNvSpPr/>
          <p:nvPr userDrawn="1"/>
        </p:nvSpPr>
        <p:spPr>
          <a:xfrm flipH="1">
            <a:off x="8007054" y="3666438"/>
            <a:ext cx="45719" cy="293271"/>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74" name="Gruppe 173">
            <a:extLst>
              <a:ext uri="{FF2B5EF4-FFF2-40B4-BE49-F238E27FC236}">
                <a16:creationId xmlns:a16="http://schemas.microsoft.com/office/drawing/2014/main" id="{D98E48ED-1547-40B9-BB47-3E4D8A20CBCA}"/>
              </a:ext>
            </a:extLst>
          </p:cNvPr>
          <p:cNvGrpSpPr/>
          <p:nvPr userDrawn="1"/>
        </p:nvGrpSpPr>
        <p:grpSpPr>
          <a:xfrm flipH="1">
            <a:off x="6019155" y="4808008"/>
            <a:ext cx="1105266" cy="891489"/>
            <a:chOff x="5878302" y="5164076"/>
            <a:chExt cx="916095" cy="739089"/>
          </a:xfrm>
          <a:solidFill>
            <a:schemeClr val="accent4">
              <a:lumMod val="60000"/>
              <a:lumOff val="40000"/>
            </a:schemeClr>
          </a:solidFill>
        </p:grpSpPr>
        <p:grpSp>
          <p:nvGrpSpPr>
            <p:cNvPr id="175" name="Gruppe 174">
              <a:extLst>
                <a:ext uri="{FF2B5EF4-FFF2-40B4-BE49-F238E27FC236}">
                  <a16:creationId xmlns:a16="http://schemas.microsoft.com/office/drawing/2014/main" id="{DBC250E5-74C1-44EE-97BC-E3E1D1A3E5B9}"/>
                </a:ext>
              </a:extLst>
            </p:cNvPr>
            <p:cNvGrpSpPr/>
            <p:nvPr userDrawn="1"/>
          </p:nvGrpSpPr>
          <p:grpSpPr>
            <a:xfrm>
              <a:off x="5878302" y="5164076"/>
              <a:ext cx="916095" cy="739089"/>
              <a:chOff x="6443096" y="5105724"/>
              <a:chExt cx="916095" cy="739089"/>
            </a:xfrm>
            <a:grpFill/>
          </p:grpSpPr>
          <p:sp>
            <p:nvSpPr>
              <p:cNvPr id="177" name="Rektangel 176">
                <a:extLst>
                  <a:ext uri="{FF2B5EF4-FFF2-40B4-BE49-F238E27FC236}">
                    <a16:creationId xmlns:a16="http://schemas.microsoft.com/office/drawing/2014/main" id="{A1F92383-EFA1-407E-90B9-7E258202CA4B}"/>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8" name="Ellipse 177">
                <a:extLst>
                  <a:ext uri="{FF2B5EF4-FFF2-40B4-BE49-F238E27FC236}">
                    <a16:creationId xmlns:a16="http://schemas.microsoft.com/office/drawing/2014/main" id="{E45D9125-EAB5-4A81-824B-E996AD688DD4}"/>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9" name="Ellipse 178">
                <a:extLst>
                  <a:ext uri="{FF2B5EF4-FFF2-40B4-BE49-F238E27FC236}">
                    <a16:creationId xmlns:a16="http://schemas.microsoft.com/office/drawing/2014/main" id="{60E6D7F7-FBDE-40F9-97E7-D8131E7EF1A5}"/>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0" name="Ellipse 179">
                <a:extLst>
                  <a:ext uri="{FF2B5EF4-FFF2-40B4-BE49-F238E27FC236}">
                    <a16:creationId xmlns:a16="http://schemas.microsoft.com/office/drawing/2014/main" id="{19030737-0033-4B30-A1CE-D4D3888B7D39}"/>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1" name="Ellipse 180">
                <a:extLst>
                  <a:ext uri="{FF2B5EF4-FFF2-40B4-BE49-F238E27FC236}">
                    <a16:creationId xmlns:a16="http://schemas.microsoft.com/office/drawing/2014/main" id="{6FBEFE93-57CD-42F9-9C13-36ED16BA3894}"/>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76" name="Ellipse 175">
              <a:extLst>
                <a:ext uri="{FF2B5EF4-FFF2-40B4-BE49-F238E27FC236}">
                  <a16:creationId xmlns:a16="http://schemas.microsoft.com/office/drawing/2014/main" id="{0F6DF34C-4E4C-4161-B4F3-DF39A0826652}"/>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5" name="Rektangel 164">
            <a:extLst>
              <a:ext uri="{FF2B5EF4-FFF2-40B4-BE49-F238E27FC236}">
                <a16:creationId xmlns:a16="http://schemas.microsoft.com/office/drawing/2014/main" id="{2049A3C2-DE3C-4B33-85D9-17D2C60838D7}"/>
              </a:ext>
            </a:extLst>
          </p:cNvPr>
          <p:cNvSpPr/>
          <p:nvPr userDrawn="1"/>
        </p:nvSpPr>
        <p:spPr>
          <a:xfrm>
            <a:off x="7438153" y="3916883"/>
            <a:ext cx="678767" cy="1337052"/>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4" name="Rektangel 123">
            <a:extLst>
              <a:ext uri="{FF2B5EF4-FFF2-40B4-BE49-F238E27FC236}">
                <a16:creationId xmlns:a16="http://schemas.microsoft.com/office/drawing/2014/main" id="{24BEA58D-57BB-4B41-9827-5F5CEBC6E142}"/>
              </a:ext>
            </a:extLst>
          </p:cNvPr>
          <p:cNvSpPr/>
          <p:nvPr userDrawn="1"/>
        </p:nvSpPr>
        <p:spPr>
          <a:xfrm>
            <a:off x="7345863" y="4346822"/>
            <a:ext cx="2087324" cy="1331912"/>
          </a:xfrm>
          <a:prstGeom prst="rect">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63" name="Gruppe 62">
            <a:extLst>
              <a:ext uri="{FF2B5EF4-FFF2-40B4-BE49-F238E27FC236}">
                <a16:creationId xmlns:a16="http://schemas.microsoft.com/office/drawing/2014/main" id="{78D7199C-DD4A-4C07-95CE-46562C07E617}"/>
              </a:ext>
            </a:extLst>
          </p:cNvPr>
          <p:cNvGrpSpPr/>
          <p:nvPr userDrawn="1"/>
        </p:nvGrpSpPr>
        <p:grpSpPr>
          <a:xfrm>
            <a:off x="7398339" y="4407386"/>
            <a:ext cx="1961668" cy="153547"/>
            <a:chOff x="5121590" y="6344869"/>
            <a:chExt cx="1961668" cy="153547"/>
          </a:xfrm>
        </p:grpSpPr>
        <p:sp>
          <p:nvSpPr>
            <p:cNvPr id="128" name="Rektangel 127">
              <a:extLst>
                <a:ext uri="{FF2B5EF4-FFF2-40B4-BE49-F238E27FC236}">
                  <a16:creationId xmlns:a16="http://schemas.microsoft.com/office/drawing/2014/main" id="{BB1B126C-27FD-422A-A6FE-6EB659E85718}"/>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9" name="Rektangel 128">
              <a:extLst>
                <a:ext uri="{FF2B5EF4-FFF2-40B4-BE49-F238E27FC236}">
                  <a16:creationId xmlns:a16="http://schemas.microsoft.com/office/drawing/2014/main" id="{050DA149-5038-4647-B5E8-8BE1ED469CD2}"/>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0" name="Rektangel 129">
              <a:extLst>
                <a:ext uri="{FF2B5EF4-FFF2-40B4-BE49-F238E27FC236}">
                  <a16:creationId xmlns:a16="http://schemas.microsoft.com/office/drawing/2014/main" id="{1BDF2AE1-FFEC-495A-A7FA-BF4E31E44C50}"/>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1" name="Rektangel 130">
              <a:extLst>
                <a:ext uri="{FF2B5EF4-FFF2-40B4-BE49-F238E27FC236}">
                  <a16:creationId xmlns:a16="http://schemas.microsoft.com/office/drawing/2014/main" id="{4FB1DDD0-796D-486B-95F7-A948E2737607}"/>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2" name="Rektangel 131">
              <a:extLst>
                <a:ext uri="{FF2B5EF4-FFF2-40B4-BE49-F238E27FC236}">
                  <a16:creationId xmlns:a16="http://schemas.microsoft.com/office/drawing/2014/main" id="{F39D44FE-4E28-4604-BAC3-49449992963D}"/>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3" name="Rektangel 132">
              <a:extLst>
                <a:ext uri="{FF2B5EF4-FFF2-40B4-BE49-F238E27FC236}">
                  <a16:creationId xmlns:a16="http://schemas.microsoft.com/office/drawing/2014/main" id="{FCD03105-EBED-49E1-AF78-E3C56EEA5A9C}"/>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4" name="Rektangel 133">
              <a:extLst>
                <a:ext uri="{FF2B5EF4-FFF2-40B4-BE49-F238E27FC236}">
                  <a16:creationId xmlns:a16="http://schemas.microsoft.com/office/drawing/2014/main" id="{47DEFC7D-723E-4494-823F-5A2ACD6B4C14}"/>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5" name="Rektangel 134">
              <a:extLst>
                <a:ext uri="{FF2B5EF4-FFF2-40B4-BE49-F238E27FC236}">
                  <a16:creationId xmlns:a16="http://schemas.microsoft.com/office/drawing/2014/main" id="{4C325CDF-F2FF-4A88-BF86-7A8FCDD8D8F4}"/>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6" name="Rektangel 135">
              <a:extLst>
                <a:ext uri="{FF2B5EF4-FFF2-40B4-BE49-F238E27FC236}">
                  <a16:creationId xmlns:a16="http://schemas.microsoft.com/office/drawing/2014/main" id="{1D0073B0-8EDC-45F7-900B-8B31E6D1CB99}"/>
                </a:ext>
              </a:extLst>
            </p:cNvPr>
            <p:cNvSpPr/>
            <p:nvPr userDrawn="1"/>
          </p:nvSpPr>
          <p:spPr>
            <a:xfrm>
              <a:off x="66383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7" name="Rektangel 136">
              <a:extLst>
                <a:ext uri="{FF2B5EF4-FFF2-40B4-BE49-F238E27FC236}">
                  <a16:creationId xmlns:a16="http://schemas.microsoft.com/office/drawing/2014/main" id="{E6A5752F-507B-41C4-8A00-4A6CF5D6BA63}"/>
                </a:ext>
              </a:extLst>
            </p:cNvPr>
            <p:cNvSpPr/>
            <p:nvPr userDrawn="1"/>
          </p:nvSpPr>
          <p:spPr>
            <a:xfrm>
              <a:off x="6827981"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0" name="Rektangel 139">
              <a:extLst>
                <a:ext uri="{FF2B5EF4-FFF2-40B4-BE49-F238E27FC236}">
                  <a16:creationId xmlns:a16="http://schemas.microsoft.com/office/drawing/2014/main" id="{DD3B22E6-1069-4B2B-BCE6-62BE60C3CDD7}"/>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41" name="Gruppe 140">
            <a:extLst>
              <a:ext uri="{FF2B5EF4-FFF2-40B4-BE49-F238E27FC236}">
                <a16:creationId xmlns:a16="http://schemas.microsoft.com/office/drawing/2014/main" id="{3D51C6E2-F27E-409A-9DB9-7552F1D19BD9}"/>
              </a:ext>
            </a:extLst>
          </p:cNvPr>
          <p:cNvGrpSpPr/>
          <p:nvPr userDrawn="1"/>
        </p:nvGrpSpPr>
        <p:grpSpPr>
          <a:xfrm>
            <a:off x="7398339" y="4614506"/>
            <a:ext cx="1961668" cy="153547"/>
            <a:chOff x="5121590" y="6344869"/>
            <a:chExt cx="1961668" cy="153547"/>
          </a:xfrm>
        </p:grpSpPr>
        <p:sp>
          <p:nvSpPr>
            <p:cNvPr id="142" name="Rektangel 141">
              <a:extLst>
                <a:ext uri="{FF2B5EF4-FFF2-40B4-BE49-F238E27FC236}">
                  <a16:creationId xmlns:a16="http://schemas.microsoft.com/office/drawing/2014/main" id="{2F27D65F-62B4-4DD9-8492-5616CA72446A}"/>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3" name="Rektangel 142">
              <a:extLst>
                <a:ext uri="{FF2B5EF4-FFF2-40B4-BE49-F238E27FC236}">
                  <a16:creationId xmlns:a16="http://schemas.microsoft.com/office/drawing/2014/main" id="{69DB77B6-C578-4E91-977E-82E263DEAC79}"/>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4" name="Rektangel 143">
              <a:extLst>
                <a:ext uri="{FF2B5EF4-FFF2-40B4-BE49-F238E27FC236}">
                  <a16:creationId xmlns:a16="http://schemas.microsoft.com/office/drawing/2014/main" id="{32294095-0743-47AF-A9E4-604E6E986D19}"/>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5" name="Rektangel 144">
              <a:extLst>
                <a:ext uri="{FF2B5EF4-FFF2-40B4-BE49-F238E27FC236}">
                  <a16:creationId xmlns:a16="http://schemas.microsoft.com/office/drawing/2014/main" id="{68BE3D2B-FDE8-48FD-B4A4-8A504FF44955}"/>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6" name="Rektangel 145">
              <a:extLst>
                <a:ext uri="{FF2B5EF4-FFF2-40B4-BE49-F238E27FC236}">
                  <a16:creationId xmlns:a16="http://schemas.microsoft.com/office/drawing/2014/main" id="{D5A493A3-B059-49CB-88DD-C19E53310532}"/>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7" name="Rektangel 146">
              <a:extLst>
                <a:ext uri="{FF2B5EF4-FFF2-40B4-BE49-F238E27FC236}">
                  <a16:creationId xmlns:a16="http://schemas.microsoft.com/office/drawing/2014/main" id="{5480F4E6-29CB-4D09-B52A-B5A6FF88CB46}"/>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8" name="Rektangel 147">
              <a:extLst>
                <a:ext uri="{FF2B5EF4-FFF2-40B4-BE49-F238E27FC236}">
                  <a16:creationId xmlns:a16="http://schemas.microsoft.com/office/drawing/2014/main" id="{3DA77E43-2935-4C6F-8470-4A51AD41BAE8}"/>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9" name="Rektangel 148">
              <a:extLst>
                <a:ext uri="{FF2B5EF4-FFF2-40B4-BE49-F238E27FC236}">
                  <a16:creationId xmlns:a16="http://schemas.microsoft.com/office/drawing/2014/main" id="{7FD18631-F6B3-4E0D-A9F7-065313226D9D}"/>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2" name="Rektangel 151">
              <a:extLst>
                <a:ext uri="{FF2B5EF4-FFF2-40B4-BE49-F238E27FC236}">
                  <a16:creationId xmlns:a16="http://schemas.microsoft.com/office/drawing/2014/main" id="{66FF0E02-0A0E-4B6C-9170-0035C1187DE5}"/>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53" name="Gruppe 152">
            <a:extLst>
              <a:ext uri="{FF2B5EF4-FFF2-40B4-BE49-F238E27FC236}">
                <a16:creationId xmlns:a16="http://schemas.microsoft.com/office/drawing/2014/main" id="{31B68935-BCB6-4AED-934E-F773D7FD2199}"/>
              </a:ext>
            </a:extLst>
          </p:cNvPr>
          <p:cNvGrpSpPr/>
          <p:nvPr userDrawn="1"/>
        </p:nvGrpSpPr>
        <p:grpSpPr>
          <a:xfrm>
            <a:off x="7398339" y="4821626"/>
            <a:ext cx="1961668" cy="153547"/>
            <a:chOff x="5121590" y="6344869"/>
            <a:chExt cx="1961668" cy="153547"/>
          </a:xfrm>
        </p:grpSpPr>
        <p:sp>
          <p:nvSpPr>
            <p:cNvPr id="154" name="Rektangel 153">
              <a:extLst>
                <a:ext uri="{FF2B5EF4-FFF2-40B4-BE49-F238E27FC236}">
                  <a16:creationId xmlns:a16="http://schemas.microsoft.com/office/drawing/2014/main" id="{91B4A65F-C6E9-40AD-B8EE-6F7435E457DB}"/>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5" name="Rektangel 154">
              <a:extLst>
                <a:ext uri="{FF2B5EF4-FFF2-40B4-BE49-F238E27FC236}">
                  <a16:creationId xmlns:a16="http://schemas.microsoft.com/office/drawing/2014/main" id="{51BF6181-00F7-4E13-BCD9-C4218781A49F}"/>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6" name="Rektangel 155">
              <a:extLst>
                <a:ext uri="{FF2B5EF4-FFF2-40B4-BE49-F238E27FC236}">
                  <a16:creationId xmlns:a16="http://schemas.microsoft.com/office/drawing/2014/main" id="{BE6D0DFB-0470-499B-A2F8-3269CB34D930}"/>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7" name="Rektangel 156">
              <a:extLst>
                <a:ext uri="{FF2B5EF4-FFF2-40B4-BE49-F238E27FC236}">
                  <a16:creationId xmlns:a16="http://schemas.microsoft.com/office/drawing/2014/main" id="{7C32B980-6F21-4FC2-BEC2-508540784853}"/>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8" name="Rektangel 157">
              <a:extLst>
                <a:ext uri="{FF2B5EF4-FFF2-40B4-BE49-F238E27FC236}">
                  <a16:creationId xmlns:a16="http://schemas.microsoft.com/office/drawing/2014/main" id="{30FB9782-F163-4730-B4FF-C8524A1032F4}"/>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9" name="Rektangel 158">
              <a:extLst>
                <a:ext uri="{FF2B5EF4-FFF2-40B4-BE49-F238E27FC236}">
                  <a16:creationId xmlns:a16="http://schemas.microsoft.com/office/drawing/2014/main" id="{3AAE54F6-99E0-4DB7-8AC7-F8DFCE72D5F2}"/>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0" name="Rektangel 159">
              <a:extLst>
                <a:ext uri="{FF2B5EF4-FFF2-40B4-BE49-F238E27FC236}">
                  <a16:creationId xmlns:a16="http://schemas.microsoft.com/office/drawing/2014/main" id="{B4CB179E-54E2-4491-9706-B89C0B245B69}"/>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1" name="Rektangel 160">
              <a:extLst>
                <a:ext uri="{FF2B5EF4-FFF2-40B4-BE49-F238E27FC236}">
                  <a16:creationId xmlns:a16="http://schemas.microsoft.com/office/drawing/2014/main" id="{84F7FB2C-8FBD-4827-99A7-1212BE697474}"/>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2" name="Rektangel 161">
              <a:extLst>
                <a:ext uri="{FF2B5EF4-FFF2-40B4-BE49-F238E27FC236}">
                  <a16:creationId xmlns:a16="http://schemas.microsoft.com/office/drawing/2014/main" id="{1ACE2253-64D5-4A2B-A0A6-AFEB9F7F97C8}"/>
                </a:ext>
              </a:extLst>
            </p:cNvPr>
            <p:cNvSpPr/>
            <p:nvPr userDrawn="1"/>
          </p:nvSpPr>
          <p:spPr>
            <a:xfrm>
              <a:off x="66383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3" name="Rektangel 162">
              <a:extLst>
                <a:ext uri="{FF2B5EF4-FFF2-40B4-BE49-F238E27FC236}">
                  <a16:creationId xmlns:a16="http://schemas.microsoft.com/office/drawing/2014/main" id="{5B41A0A4-DFE0-476E-B61C-9464420B90EE}"/>
                </a:ext>
              </a:extLst>
            </p:cNvPr>
            <p:cNvSpPr/>
            <p:nvPr userDrawn="1"/>
          </p:nvSpPr>
          <p:spPr>
            <a:xfrm>
              <a:off x="6827981"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4" name="Rektangel 163">
              <a:extLst>
                <a:ext uri="{FF2B5EF4-FFF2-40B4-BE49-F238E27FC236}">
                  <a16:creationId xmlns:a16="http://schemas.microsoft.com/office/drawing/2014/main" id="{C28FDBFB-6599-41AE-BC71-1CAC4BA75CA7}"/>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83" name="Rektangel 182">
            <a:extLst>
              <a:ext uri="{FF2B5EF4-FFF2-40B4-BE49-F238E27FC236}">
                <a16:creationId xmlns:a16="http://schemas.microsoft.com/office/drawing/2014/main" id="{BA886A3F-BAD0-41F5-9FB7-9AFA4CACD0C2}"/>
              </a:ext>
            </a:extLst>
          </p:cNvPr>
          <p:cNvSpPr/>
          <p:nvPr userDrawn="1"/>
        </p:nvSpPr>
        <p:spPr>
          <a:xfrm>
            <a:off x="7492158" y="3988647"/>
            <a:ext cx="587598" cy="700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4" name="Rektangel 183">
            <a:extLst>
              <a:ext uri="{FF2B5EF4-FFF2-40B4-BE49-F238E27FC236}">
                <a16:creationId xmlns:a16="http://schemas.microsoft.com/office/drawing/2014/main" id="{A5607A02-CF06-4DAD-A6B8-D31DE984E768}"/>
              </a:ext>
            </a:extLst>
          </p:cNvPr>
          <p:cNvSpPr/>
          <p:nvPr userDrawn="1"/>
        </p:nvSpPr>
        <p:spPr>
          <a:xfrm>
            <a:off x="7492158" y="4113815"/>
            <a:ext cx="216000" cy="649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5" name="Rektangel 184">
            <a:extLst>
              <a:ext uri="{FF2B5EF4-FFF2-40B4-BE49-F238E27FC236}">
                <a16:creationId xmlns:a16="http://schemas.microsoft.com/office/drawing/2014/main" id="{7AB290F5-5332-4389-B50C-923E48264D35}"/>
              </a:ext>
            </a:extLst>
          </p:cNvPr>
          <p:cNvSpPr/>
          <p:nvPr userDrawn="1"/>
        </p:nvSpPr>
        <p:spPr>
          <a:xfrm>
            <a:off x="7863756" y="4113815"/>
            <a:ext cx="216000" cy="649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5" name="Ellipse 194">
            <a:extLst>
              <a:ext uri="{FF2B5EF4-FFF2-40B4-BE49-F238E27FC236}">
                <a16:creationId xmlns:a16="http://schemas.microsoft.com/office/drawing/2014/main" id="{B7E3216E-5BFB-40BA-A2A0-1F393CF1E433}"/>
              </a:ext>
            </a:extLst>
          </p:cNvPr>
          <p:cNvSpPr/>
          <p:nvPr userDrawn="1"/>
        </p:nvSpPr>
        <p:spPr>
          <a:xfrm>
            <a:off x="9796841" y="3565656"/>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54" name="Gruppe 253">
            <a:extLst>
              <a:ext uri="{FF2B5EF4-FFF2-40B4-BE49-F238E27FC236}">
                <a16:creationId xmlns:a16="http://schemas.microsoft.com/office/drawing/2014/main" id="{F2AA640B-6C64-4212-A1B9-31F2CD6937B0}"/>
              </a:ext>
            </a:extLst>
          </p:cNvPr>
          <p:cNvGrpSpPr/>
          <p:nvPr userDrawn="1"/>
        </p:nvGrpSpPr>
        <p:grpSpPr>
          <a:xfrm>
            <a:off x="9481916" y="5193892"/>
            <a:ext cx="104645" cy="200718"/>
            <a:chOff x="9541473" y="5278660"/>
            <a:chExt cx="104645" cy="200718"/>
          </a:xfrm>
        </p:grpSpPr>
        <p:sp>
          <p:nvSpPr>
            <p:cNvPr id="250" name="Rektangel 249">
              <a:extLst>
                <a:ext uri="{FF2B5EF4-FFF2-40B4-BE49-F238E27FC236}">
                  <a16:creationId xmlns:a16="http://schemas.microsoft.com/office/drawing/2014/main" id="{CE573129-DA94-43A4-B5DE-9A0B095CC24B}"/>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1" name="Rektangel 250">
              <a:extLst>
                <a:ext uri="{FF2B5EF4-FFF2-40B4-BE49-F238E27FC236}">
                  <a16:creationId xmlns:a16="http://schemas.microsoft.com/office/drawing/2014/main" id="{885AB7B4-5197-4CC5-A15C-7DDA2EE96CDD}"/>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2" name="Rektangel 251">
              <a:extLst>
                <a:ext uri="{FF2B5EF4-FFF2-40B4-BE49-F238E27FC236}">
                  <a16:creationId xmlns:a16="http://schemas.microsoft.com/office/drawing/2014/main" id="{C40A4D5B-82D4-43D5-8632-58F65A5361D3}"/>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3" name="Rektangel 252">
              <a:extLst>
                <a:ext uri="{FF2B5EF4-FFF2-40B4-BE49-F238E27FC236}">
                  <a16:creationId xmlns:a16="http://schemas.microsoft.com/office/drawing/2014/main" id="{966DF86B-5B2E-42D6-9810-A00EA2BB79D7}"/>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58" name="Gruppe 257">
            <a:extLst>
              <a:ext uri="{FF2B5EF4-FFF2-40B4-BE49-F238E27FC236}">
                <a16:creationId xmlns:a16="http://schemas.microsoft.com/office/drawing/2014/main" id="{E920C5D8-C8C6-403A-94E4-3D1D22A54E9E}"/>
              </a:ext>
            </a:extLst>
          </p:cNvPr>
          <p:cNvGrpSpPr/>
          <p:nvPr userDrawn="1"/>
        </p:nvGrpSpPr>
        <p:grpSpPr>
          <a:xfrm>
            <a:off x="9655598" y="5193892"/>
            <a:ext cx="104645" cy="200718"/>
            <a:chOff x="9541473" y="5278660"/>
            <a:chExt cx="104645" cy="200718"/>
          </a:xfrm>
        </p:grpSpPr>
        <p:sp>
          <p:nvSpPr>
            <p:cNvPr id="259" name="Rektangel 258">
              <a:extLst>
                <a:ext uri="{FF2B5EF4-FFF2-40B4-BE49-F238E27FC236}">
                  <a16:creationId xmlns:a16="http://schemas.microsoft.com/office/drawing/2014/main" id="{638C31EB-3411-4FB8-84F1-F5B5800DDF1B}"/>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0" name="Rektangel 259">
              <a:extLst>
                <a:ext uri="{FF2B5EF4-FFF2-40B4-BE49-F238E27FC236}">
                  <a16:creationId xmlns:a16="http://schemas.microsoft.com/office/drawing/2014/main" id="{0B232491-DFFA-4CA8-9666-4B3F0F98EF0A}"/>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1" name="Rektangel 260">
              <a:extLst>
                <a:ext uri="{FF2B5EF4-FFF2-40B4-BE49-F238E27FC236}">
                  <a16:creationId xmlns:a16="http://schemas.microsoft.com/office/drawing/2014/main" id="{54411354-ED2A-4ABE-9364-91ECBA52F32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2" name="Rektangel 261">
              <a:extLst>
                <a:ext uri="{FF2B5EF4-FFF2-40B4-BE49-F238E27FC236}">
                  <a16:creationId xmlns:a16="http://schemas.microsoft.com/office/drawing/2014/main" id="{54D3F74D-7CCE-4078-AFD4-66BF9AF15FC2}"/>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63" name="Gruppe 262">
            <a:extLst>
              <a:ext uri="{FF2B5EF4-FFF2-40B4-BE49-F238E27FC236}">
                <a16:creationId xmlns:a16="http://schemas.microsoft.com/office/drawing/2014/main" id="{2586723E-D57C-4716-AA32-0133FA698FE5}"/>
              </a:ext>
            </a:extLst>
          </p:cNvPr>
          <p:cNvGrpSpPr/>
          <p:nvPr userDrawn="1"/>
        </p:nvGrpSpPr>
        <p:grpSpPr>
          <a:xfrm>
            <a:off x="9822042" y="5193892"/>
            <a:ext cx="104645" cy="200718"/>
            <a:chOff x="9541473" y="5278660"/>
            <a:chExt cx="104645" cy="200718"/>
          </a:xfrm>
        </p:grpSpPr>
        <p:sp>
          <p:nvSpPr>
            <p:cNvPr id="264" name="Rektangel 263">
              <a:extLst>
                <a:ext uri="{FF2B5EF4-FFF2-40B4-BE49-F238E27FC236}">
                  <a16:creationId xmlns:a16="http://schemas.microsoft.com/office/drawing/2014/main" id="{F14D843F-ED44-4DE0-9B06-5159D1A8D3BC}"/>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5" name="Rektangel 264">
              <a:extLst>
                <a:ext uri="{FF2B5EF4-FFF2-40B4-BE49-F238E27FC236}">
                  <a16:creationId xmlns:a16="http://schemas.microsoft.com/office/drawing/2014/main" id="{CCFFD28F-DC82-4CFD-BEE2-5309AF63D52F}"/>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6" name="Rektangel 265">
              <a:extLst>
                <a:ext uri="{FF2B5EF4-FFF2-40B4-BE49-F238E27FC236}">
                  <a16:creationId xmlns:a16="http://schemas.microsoft.com/office/drawing/2014/main" id="{34C16787-DE51-49B5-B50E-75B95E9570DE}"/>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7" name="Rektangel 266">
              <a:extLst>
                <a:ext uri="{FF2B5EF4-FFF2-40B4-BE49-F238E27FC236}">
                  <a16:creationId xmlns:a16="http://schemas.microsoft.com/office/drawing/2014/main" id="{5C620567-992B-49D9-AE02-8B83B22AAAC6}"/>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68" name="Gruppe 267">
            <a:extLst>
              <a:ext uri="{FF2B5EF4-FFF2-40B4-BE49-F238E27FC236}">
                <a16:creationId xmlns:a16="http://schemas.microsoft.com/office/drawing/2014/main" id="{BD767397-0268-443C-B8F8-5D51B22930AF}"/>
              </a:ext>
            </a:extLst>
          </p:cNvPr>
          <p:cNvGrpSpPr/>
          <p:nvPr userDrawn="1"/>
        </p:nvGrpSpPr>
        <p:grpSpPr>
          <a:xfrm>
            <a:off x="10022426" y="5193892"/>
            <a:ext cx="104645" cy="200718"/>
            <a:chOff x="9541473" y="5278660"/>
            <a:chExt cx="104645" cy="200718"/>
          </a:xfrm>
        </p:grpSpPr>
        <p:sp>
          <p:nvSpPr>
            <p:cNvPr id="269" name="Rektangel 268">
              <a:extLst>
                <a:ext uri="{FF2B5EF4-FFF2-40B4-BE49-F238E27FC236}">
                  <a16:creationId xmlns:a16="http://schemas.microsoft.com/office/drawing/2014/main" id="{05F8679F-DB91-4A6F-8223-B09F15D6E67D}"/>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0" name="Rektangel 269">
              <a:extLst>
                <a:ext uri="{FF2B5EF4-FFF2-40B4-BE49-F238E27FC236}">
                  <a16:creationId xmlns:a16="http://schemas.microsoft.com/office/drawing/2014/main" id="{E656F0B5-2D35-45EA-BE8F-D3BBE4201007}"/>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1" name="Rektangel 270">
              <a:extLst>
                <a:ext uri="{FF2B5EF4-FFF2-40B4-BE49-F238E27FC236}">
                  <a16:creationId xmlns:a16="http://schemas.microsoft.com/office/drawing/2014/main" id="{FD4C19DC-75A3-422E-99F7-736B3B1B4D6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2" name="Rektangel 271">
              <a:extLst>
                <a:ext uri="{FF2B5EF4-FFF2-40B4-BE49-F238E27FC236}">
                  <a16:creationId xmlns:a16="http://schemas.microsoft.com/office/drawing/2014/main" id="{5184E3C5-8F36-4370-ADCE-64DFCDF8141B}"/>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73" name="Gruppe 272">
            <a:extLst>
              <a:ext uri="{FF2B5EF4-FFF2-40B4-BE49-F238E27FC236}">
                <a16:creationId xmlns:a16="http://schemas.microsoft.com/office/drawing/2014/main" id="{09636528-E9EB-426A-A772-13FA769DE435}"/>
              </a:ext>
            </a:extLst>
          </p:cNvPr>
          <p:cNvGrpSpPr/>
          <p:nvPr userDrawn="1"/>
        </p:nvGrpSpPr>
        <p:grpSpPr>
          <a:xfrm>
            <a:off x="9481916" y="5439401"/>
            <a:ext cx="104645" cy="200718"/>
            <a:chOff x="9541473" y="5278660"/>
            <a:chExt cx="104645" cy="200718"/>
          </a:xfrm>
        </p:grpSpPr>
        <p:sp>
          <p:nvSpPr>
            <p:cNvPr id="274" name="Rektangel 273">
              <a:extLst>
                <a:ext uri="{FF2B5EF4-FFF2-40B4-BE49-F238E27FC236}">
                  <a16:creationId xmlns:a16="http://schemas.microsoft.com/office/drawing/2014/main" id="{AC83F930-9972-4BF8-881C-114DA79D8E18}"/>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5" name="Rektangel 274">
              <a:extLst>
                <a:ext uri="{FF2B5EF4-FFF2-40B4-BE49-F238E27FC236}">
                  <a16:creationId xmlns:a16="http://schemas.microsoft.com/office/drawing/2014/main" id="{8385C037-C828-468E-85B7-5785B68CBC9D}"/>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6" name="Rektangel 275">
              <a:extLst>
                <a:ext uri="{FF2B5EF4-FFF2-40B4-BE49-F238E27FC236}">
                  <a16:creationId xmlns:a16="http://schemas.microsoft.com/office/drawing/2014/main" id="{4169F4EB-59AF-4778-AAAE-F41D9F5421A3}"/>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7" name="Rektangel 276">
              <a:extLst>
                <a:ext uri="{FF2B5EF4-FFF2-40B4-BE49-F238E27FC236}">
                  <a16:creationId xmlns:a16="http://schemas.microsoft.com/office/drawing/2014/main" id="{CABE93DD-8E37-442D-8019-ABB6158FCA48}"/>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88" name="Gruppe 287">
            <a:extLst>
              <a:ext uri="{FF2B5EF4-FFF2-40B4-BE49-F238E27FC236}">
                <a16:creationId xmlns:a16="http://schemas.microsoft.com/office/drawing/2014/main" id="{300AFC6A-55E1-4BB9-99E4-5DBBFAF124FF}"/>
              </a:ext>
            </a:extLst>
          </p:cNvPr>
          <p:cNvGrpSpPr/>
          <p:nvPr userDrawn="1"/>
        </p:nvGrpSpPr>
        <p:grpSpPr>
          <a:xfrm>
            <a:off x="10022426" y="5439401"/>
            <a:ext cx="104645" cy="200718"/>
            <a:chOff x="9541473" y="5278660"/>
            <a:chExt cx="104645" cy="200718"/>
          </a:xfrm>
        </p:grpSpPr>
        <p:sp>
          <p:nvSpPr>
            <p:cNvPr id="289" name="Rektangel 288">
              <a:extLst>
                <a:ext uri="{FF2B5EF4-FFF2-40B4-BE49-F238E27FC236}">
                  <a16:creationId xmlns:a16="http://schemas.microsoft.com/office/drawing/2014/main" id="{799C5F80-C37D-4EB4-B2CB-CFD34A5CF2A0}"/>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0" name="Rektangel 289">
              <a:extLst>
                <a:ext uri="{FF2B5EF4-FFF2-40B4-BE49-F238E27FC236}">
                  <a16:creationId xmlns:a16="http://schemas.microsoft.com/office/drawing/2014/main" id="{2A79EB17-FF69-4793-9808-67897CA17FD3}"/>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1" name="Rektangel 290">
              <a:extLst>
                <a:ext uri="{FF2B5EF4-FFF2-40B4-BE49-F238E27FC236}">
                  <a16:creationId xmlns:a16="http://schemas.microsoft.com/office/drawing/2014/main" id="{BD0453C6-8264-4F65-8637-856411AE468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2" name="Rektangel 291">
              <a:extLst>
                <a:ext uri="{FF2B5EF4-FFF2-40B4-BE49-F238E27FC236}">
                  <a16:creationId xmlns:a16="http://schemas.microsoft.com/office/drawing/2014/main" id="{48C2A977-D584-4169-8E53-4DBF8E8EEDD7}"/>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4" name="Ligebenet trapez 23">
            <a:extLst>
              <a:ext uri="{FF2B5EF4-FFF2-40B4-BE49-F238E27FC236}">
                <a16:creationId xmlns:a16="http://schemas.microsoft.com/office/drawing/2014/main" id="{C0DEC328-DE99-40AE-90A9-516DDFA0F043}"/>
              </a:ext>
            </a:extLst>
          </p:cNvPr>
          <p:cNvSpPr/>
          <p:nvPr userDrawn="1"/>
        </p:nvSpPr>
        <p:spPr>
          <a:xfrm>
            <a:off x="6948240" y="4909626"/>
            <a:ext cx="2724678" cy="301927"/>
          </a:xfrm>
          <a:prstGeom prst="trapezoid">
            <a:avLst>
              <a:gd name="adj" fmla="val 99229"/>
            </a:avLst>
          </a:prstGeom>
          <a:gradFill>
            <a:gsLst>
              <a:gs pos="5800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Rektangel 14">
            <a:extLst>
              <a:ext uri="{FF2B5EF4-FFF2-40B4-BE49-F238E27FC236}">
                <a16:creationId xmlns:a16="http://schemas.microsoft.com/office/drawing/2014/main" id="{513EB950-7611-455D-8520-A74DA8769C9F}"/>
              </a:ext>
            </a:extLst>
          </p:cNvPr>
          <p:cNvSpPr/>
          <p:nvPr userDrawn="1"/>
        </p:nvSpPr>
        <p:spPr>
          <a:xfrm>
            <a:off x="7094347" y="5150746"/>
            <a:ext cx="2414401" cy="695519"/>
          </a:xfrm>
          <a:prstGeom prst="rect">
            <a:avLst/>
          </a:prstGeom>
          <a:gradFill>
            <a:gsLst>
              <a:gs pos="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7" name="Gruppe 36">
            <a:extLst>
              <a:ext uri="{FF2B5EF4-FFF2-40B4-BE49-F238E27FC236}">
                <a16:creationId xmlns:a16="http://schemas.microsoft.com/office/drawing/2014/main" id="{67DDBDE6-5204-446B-B1F5-4613123479CD}"/>
              </a:ext>
            </a:extLst>
          </p:cNvPr>
          <p:cNvGrpSpPr/>
          <p:nvPr userDrawn="1"/>
        </p:nvGrpSpPr>
        <p:grpSpPr>
          <a:xfrm>
            <a:off x="7390835" y="5231949"/>
            <a:ext cx="2042352" cy="153547"/>
            <a:chOff x="7390835" y="5231949"/>
            <a:chExt cx="2042352" cy="153547"/>
          </a:xfrm>
        </p:grpSpPr>
        <p:sp>
          <p:nvSpPr>
            <p:cNvPr id="66" name="Rektangel 65">
              <a:extLst>
                <a:ext uri="{FF2B5EF4-FFF2-40B4-BE49-F238E27FC236}">
                  <a16:creationId xmlns:a16="http://schemas.microsoft.com/office/drawing/2014/main" id="{8F2DD363-128E-47A3-91BE-8139849FB546}"/>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7" name="Rektangel 66">
              <a:extLst>
                <a:ext uri="{FF2B5EF4-FFF2-40B4-BE49-F238E27FC236}">
                  <a16:creationId xmlns:a16="http://schemas.microsoft.com/office/drawing/2014/main" id="{F29633AC-E6D4-4B67-957A-2E1FC223580E}"/>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8" name="Rektangel 67">
              <a:extLst>
                <a:ext uri="{FF2B5EF4-FFF2-40B4-BE49-F238E27FC236}">
                  <a16:creationId xmlns:a16="http://schemas.microsoft.com/office/drawing/2014/main" id="{859EB0B9-9A7C-4F52-A011-F363AC430751}"/>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9" name="Rektangel 68">
              <a:extLst>
                <a:ext uri="{FF2B5EF4-FFF2-40B4-BE49-F238E27FC236}">
                  <a16:creationId xmlns:a16="http://schemas.microsoft.com/office/drawing/2014/main" id="{C9E48CD7-C717-4CBD-AFE0-52C36FFC0F30}"/>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0" name="Rektangel 69">
              <a:extLst>
                <a:ext uri="{FF2B5EF4-FFF2-40B4-BE49-F238E27FC236}">
                  <a16:creationId xmlns:a16="http://schemas.microsoft.com/office/drawing/2014/main" id="{B4454ED5-914F-4616-AF37-B97BA56C034C}"/>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1" name="Rektangel 70">
              <a:extLst>
                <a:ext uri="{FF2B5EF4-FFF2-40B4-BE49-F238E27FC236}">
                  <a16:creationId xmlns:a16="http://schemas.microsoft.com/office/drawing/2014/main" id="{B49EF3FA-EAEE-4A77-8640-9D5CE9E15EF1}"/>
                </a:ext>
              </a:extLst>
            </p:cNvPr>
            <p:cNvSpPr/>
            <p:nvPr userDrawn="1"/>
          </p:nvSpPr>
          <p:spPr>
            <a:xfrm>
              <a:off x="8214450"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2" name="Rektangel 71">
              <a:extLst>
                <a:ext uri="{FF2B5EF4-FFF2-40B4-BE49-F238E27FC236}">
                  <a16:creationId xmlns:a16="http://schemas.microsoft.com/office/drawing/2014/main" id="{FC7A0617-F618-40B8-9668-616E59666E47}"/>
                </a:ext>
              </a:extLst>
            </p:cNvPr>
            <p:cNvSpPr/>
            <p:nvPr userDrawn="1"/>
          </p:nvSpPr>
          <p:spPr>
            <a:xfrm>
              <a:off x="8379173"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3" name="Rektangel 72">
              <a:extLst>
                <a:ext uri="{FF2B5EF4-FFF2-40B4-BE49-F238E27FC236}">
                  <a16:creationId xmlns:a16="http://schemas.microsoft.com/office/drawing/2014/main" id="{FCE41074-A209-41E2-BBF0-C189E7504C3E}"/>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4" name="Rektangel 73">
              <a:extLst>
                <a:ext uri="{FF2B5EF4-FFF2-40B4-BE49-F238E27FC236}">
                  <a16:creationId xmlns:a16="http://schemas.microsoft.com/office/drawing/2014/main" id="{07803B7D-8DA0-495D-BD64-E957ADF34C0B}"/>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5" name="Rektangel 74">
              <a:extLst>
                <a:ext uri="{FF2B5EF4-FFF2-40B4-BE49-F238E27FC236}">
                  <a16:creationId xmlns:a16="http://schemas.microsoft.com/office/drawing/2014/main" id="{ECD2AB45-4FD3-4F53-80E2-B1138C1AEDE5}"/>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6" name="Rektangel 75">
              <a:extLst>
                <a:ext uri="{FF2B5EF4-FFF2-40B4-BE49-F238E27FC236}">
                  <a16:creationId xmlns:a16="http://schemas.microsoft.com/office/drawing/2014/main" id="{AB1E29CD-423B-4EAB-81A1-1278E6098072}"/>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7" name="Rektangel 76">
              <a:extLst>
                <a:ext uri="{FF2B5EF4-FFF2-40B4-BE49-F238E27FC236}">
                  <a16:creationId xmlns:a16="http://schemas.microsoft.com/office/drawing/2014/main" id="{7A575850-504D-46E0-B357-8C82FB4BB0D5}"/>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0" name="Rektangel 79">
              <a:extLst>
                <a:ext uri="{FF2B5EF4-FFF2-40B4-BE49-F238E27FC236}">
                  <a16:creationId xmlns:a16="http://schemas.microsoft.com/office/drawing/2014/main" id="{7ACF43F9-95E3-44A6-B62C-28BFEE3DD327}"/>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81" name="Gruppe 80">
            <a:extLst>
              <a:ext uri="{FF2B5EF4-FFF2-40B4-BE49-F238E27FC236}">
                <a16:creationId xmlns:a16="http://schemas.microsoft.com/office/drawing/2014/main" id="{9650C57B-7F95-4256-AD9F-490B0C9A07CF}"/>
              </a:ext>
            </a:extLst>
          </p:cNvPr>
          <p:cNvGrpSpPr/>
          <p:nvPr userDrawn="1"/>
        </p:nvGrpSpPr>
        <p:grpSpPr>
          <a:xfrm>
            <a:off x="7390835" y="5429282"/>
            <a:ext cx="2042352" cy="153547"/>
            <a:chOff x="7390835" y="5231949"/>
            <a:chExt cx="2042352" cy="153547"/>
          </a:xfrm>
        </p:grpSpPr>
        <p:sp>
          <p:nvSpPr>
            <p:cNvPr id="82" name="Rektangel 81">
              <a:extLst>
                <a:ext uri="{FF2B5EF4-FFF2-40B4-BE49-F238E27FC236}">
                  <a16:creationId xmlns:a16="http://schemas.microsoft.com/office/drawing/2014/main" id="{9B4C5F00-D900-4500-861C-EEA8C4FF5E96}"/>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3" name="Rektangel 82">
              <a:extLst>
                <a:ext uri="{FF2B5EF4-FFF2-40B4-BE49-F238E27FC236}">
                  <a16:creationId xmlns:a16="http://schemas.microsoft.com/office/drawing/2014/main" id="{47F4D720-F509-44BE-BC7C-40AC6905DE64}"/>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4" name="Rektangel 83">
              <a:extLst>
                <a:ext uri="{FF2B5EF4-FFF2-40B4-BE49-F238E27FC236}">
                  <a16:creationId xmlns:a16="http://schemas.microsoft.com/office/drawing/2014/main" id="{31C0D845-0D4D-4997-8BCE-A0FC0FBAB068}"/>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5" name="Rektangel 84">
              <a:extLst>
                <a:ext uri="{FF2B5EF4-FFF2-40B4-BE49-F238E27FC236}">
                  <a16:creationId xmlns:a16="http://schemas.microsoft.com/office/drawing/2014/main" id="{03F8BFC0-1B46-45BE-9D0A-C5FB6C67F156}"/>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6" name="Rektangel 85">
              <a:extLst>
                <a:ext uri="{FF2B5EF4-FFF2-40B4-BE49-F238E27FC236}">
                  <a16:creationId xmlns:a16="http://schemas.microsoft.com/office/drawing/2014/main" id="{8D6FF817-2E92-436E-BC11-412593309276}"/>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9" name="Rektangel 88">
              <a:extLst>
                <a:ext uri="{FF2B5EF4-FFF2-40B4-BE49-F238E27FC236}">
                  <a16:creationId xmlns:a16="http://schemas.microsoft.com/office/drawing/2014/main" id="{E41BAE92-7EA7-4252-B038-9F33BC68FAE1}"/>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0" name="Rektangel 89">
              <a:extLst>
                <a:ext uri="{FF2B5EF4-FFF2-40B4-BE49-F238E27FC236}">
                  <a16:creationId xmlns:a16="http://schemas.microsoft.com/office/drawing/2014/main" id="{6920FA45-5191-4787-8FBA-161327798BF2}"/>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1" name="Rektangel 90">
              <a:extLst>
                <a:ext uri="{FF2B5EF4-FFF2-40B4-BE49-F238E27FC236}">
                  <a16:creationId xmlns:a16="http://schemas.microsoft.com/office/drawing/2014/main" id="{15888661-8150-4706-9F30-4B5BEC617005}"/>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2" name="Rektangel 91">
              <a:extLst>
                <a:ext uri="{FF2B5EF4-FFF2-40B4-BE49-F238E27FC236}">
                  <a16:creationId xmlns:a16="http://schemas.microsoft.com/office/drawing/2014/main" id="{F60E68B8-E74C-40D4-88B2-C82062044967}"/>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3" name="Rektangel 92">
              <a:extLst>
                <a:ext uri="{FF2B5EF4-FFF2-40B4-BE49-F238E27FC236}">
                  <a16:creationId xmlns:a16="http://schemas.microsoft.com/office/drawing/2014/main" id="{F944E10D-CFA9-4C17-A58A-5F942952F9F1}"/>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4" name="Rektangel 93">
              <a:extLst>
                <a:ext uri="{FF2B5EF4-FFF2-40B4-BE49-F238E27FC236}">
                  <a16:creationId xmlns:a16="http://schemas.microsoft.com/office/drawing/2014/main" id="{1AAB8FA9-E617-474A-B65D-E11EBAE6B745}"/>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10" name="Gruppe 109">
            <a:extLst>
              <a:ext uri="{FF2B5EF4-FFF2-40B4-BE49-F238E27FC236}">
                <a16:creationId xmlns:a16="http://schemas.microsoft.com/office/drawing/2014/main" id="{FFE9092D-A852-4B0C-BA6E-60385E68C57C}"/>
              </a:ext>
            </a:extLst>
          </p:cNvPr>
          <p:cNvGrpSpPr/>
          <p:nvPr userDrawn="1"/>
        </p:nvGrpSpPr>
        <p:grpSpPr>
          <a:xfrm>
            <a:off x="7390835" y="5626616"/>
            <a:ext cx="2042352" cy="153547"/>
            <a:chOff x="7390835" y="5231949"/>
            <a:chExt cx="2042352" cy="153547"/>
          </a:xfrm>
        </p:grpSpPr>
        <p:sp>
          <p:nvSpPr>
            <p:cNvPr id="111" name="Rektangel 110">
              <a:extLst>
                <a:ext uri="{FF2B5EF4-FFF2-40B4-BE49-F238E27FC236}">
                  <a16:creationId xmlns:a16="http://schemas.microsoft.com/office/drawing/2014/main" id="{DFFAEDFD-FA83-479F-A39D-9E1C73BE0A38}"/>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2" name="Rektangel 111">
              <a:extLst>
                <a:ext uri="{FF2B5EF4-FFF2-40B4-BE49-F238E27FC236}">
                  <a16:creationId xmlns:a16="http://schemas.microsoft.com/office/drawing/2014/main" id="{41E6142C-0500-4FB9-921A-9F56F03C4BE8}"/>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3" name="Rektangel 112">
              <a:extLst>
                <a:ext uri="{FF2B5EF4-FFF2-40B4-BE49-F238E27FC236}">
                  <a16:creationId xmlns:a16="http://schemas.microsoft.com/office/drawing/2014/main" id="{DCA632B4-052B-4CFA-9F8C-D8E437FB9445}"/>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4" name="Rektangel 113">
              <a:extLst>
                <a:ext uri="{FF2B5EF4-FFF2-40B4-BE49-F238E27FC236}">
                  <a16:creationId xmlns:a16="http://schemas.microsoft.com/office/drawing/2014/main" id="{DC1902F0-8604-45D3-B214-12D4793288DF}"/>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5" name="Rektangel 114">
              <a:extLst>
                <a:ext uri="{FF2B5EF4-FFF2-40B4-BE49-F238E27FC236}">
                  <a16:creationId xmlns:a16="http://schemas.microsoft.com/office/drawing/2014/main" id="{91154A3C-B87A-45DD-9020-F45F5546182D}"/>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8" name="Rektangel 117">
              <a:extLst>
                <a:ext uri="{FF2B5EF4-FFF2-40B4-BE49-F238E27FC236}">
                  <a16:creationId xmlns:a16="http://schemas.microsoft.com/office/drawing/2014/main" id="{D72C0EEB-278D-4BD6-A194-2585A11C65D8}"/>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9" name="Rektangel 118">
              <a:extLst>
                <a:ext uri="{FF2B5EF4-FFF2-40B4-BE49-F238E27FC236}">
                  <a16:creationId xmlns:a16="http://schemas.microsoft.com/office/drawing/2014/main" id="{1A64214E-2923-4BDA-9426-CA9F3428F128}"/>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0" name="Rektangel 119">
              <a:extLst>
                <a:ext uri="{FF2B5EF4-FFF2-40B4-BE49-F238E27FC236}">
                  <a16:creationId xmlns:a16="http://schemas.microsoft.com/office/drawing/2014/main" id="{84A6A3CB-965C-444C-9670-C32BF9D8705A}"/>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1" name="Rektangel 120">
              <a:extLst>
                <a:ext uri="{FF2B5EF4-FFF2-40B4-BE49-F238E27FC236}">
                  <a16:creationId xmlns:a16="http://schemas.microsoft.com/office/drawing/2014/main" id="{94625083-7581-4D9B-BA6E-272B73800CF5}"/>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 name="Rektangel 121">
              <a:extLst>
                <a:ext uri="{FF2B5EF4-FFF2-40B4-BE49-F238E27FC236}">
                  <a16:creationId xmlns:a16="http://schemas.microsoft.com/office/drawing/2014/main" id="{F3415190-D407-40CF-BDE8-EAE15E21E5BE}"/>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 name="Rektangel 122">
              <a:extLst>
                <a:ext uri="{FF2B5EF4-FFF2-40B4-BE49-F238E27FC236}">
                  <a16:creationId xmlns:a16="http://schemas.microsoft.com/office/drawing/2014/main" id="{AA98C243-98D1-4761-9D03-7A70BBF08CB5}"/>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a:extLst>
              <a:ext uri="{FF2B5EF4-FFF2-40B4-BE49-F238E27FC236}">
                <a16:creationId xmlns:a16="http://schemas.microsoft.com/office/drawing/2014/main" id="{72563DCF-7739-41F7-8E50-DFCB7572DEBB}"/>
              </a:ext>
            </a:extLst>
          </p:cNvPr>
          <p:cNvSpPr/>
          <p:nvPr userDrawn="1"/>
        </p:nvSpPr>
        <p:spPr>
          <a:xfrm>
            <a:off x="6527149" y="3959460"/>
            <a:ext cx="776191" cy="1953534"/>
          </a:xfrm>
          <a:prstGeom prst="rect">
            <a:avLst/>
          </a:prstGeom>
          <a:gradFill flip="none" rotWithShape="1">
            <a:gsLst>
              <a:gs pos="0">
                <a:schemeClr val="accent4"/>
              </a:gs>
              <a:gs pos="100000">
                <a:srgbClr val="4A665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Ligebenet trekant 6">
            <a:extLst>
              <a:ext uri="{FF2B5EF4-FFF2-40B4-BE49-F238E27FC236}">
                <a16:creationId xmlns:a16="http://schemas.microsoft.com/office/drawing/2014/main" id="{8299D225-845A-44FB-B573-DA7AE1F8B80C}"/>
              </a:ext>
            </a:extLst>
          </p:cNvPr>
          <p:cNvSpPr/>
          <p:nvPr userDrawn="1"/>
        </p:nvSpPr>
        <p:spPr>
          <a:xfrm>
            <a:off x="6416146" y="3301258"/>
            <a:ext cx="980779" cy="615625"/>
          </a:xfrm>
          <a:prstGeom prst="triangle">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Rektangel 7">
            <a:extLst>
              <a:ext uri="{FF2B5EF4-FFF2-40B4-BE49-F238E27FC236}">
                <a16:creationId xmlns:a16="http://schemas.microsoft.com/office/drawing/2014/main" id="{AE433A7F-DB9C-45CD-892A-A25A2E90FFA2}"/>
              </a:ext>
            </a:extLst>
          </p:cNvPr>
          <p:cNvSpPr/>
          <p:nvPr userDrawn="1"/>
        </p:nvSpPr>
        <p:spPr>
          <a:xfrm>
            <a:off x="6467207" y="3908175"/>
            <a:ext cx="878656" cy="53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da-DK" dirty="0"/>
          </a:p>
        </p:txBody>
      </p:sp>
      <p:sp>
        <p:nvSpPr>
          <p:cNvPr id="293" name="Rektangel 292">
            <a:extLst>
              <a:ext uri="{FF2B5EF4-FFF2-40B4-BE49-F238E27FC236}">
                <a16:creationId xmlns:a16="http://schemas.microsoft.com/office/drawing/2014/main" id="{63A177BD-AD98-440B-BBDD-6133B36A3580}"/>
              </a:ext>
            </a:extLst>
          </p:cNvPr>
          <p:cNvSpPr/>
          <p:nvPr userDrawn="1"/>
        </p:nvSpPr>
        <p:spPr>
          <a:xfrm>
            <a:off x="9995727" y="4768053"/>
            <a:ext cx="108427" cy="218194"/>
          </a:xfrm>
          <a:prstGeom prst="rect">
            <a:avLst/>
          </a:prstGeom>
          <a:solidFill>
            <a:srgbClr val="4B6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94" name="Gruppe 293">
            <a:extLst>
              <a:ext uri="{FF2B5EF4-FFF2-40B4-BE49-F238E27FC236}">
                <a16:creationId xmlns:a16="http://schemas.microsoft.com/office/drawing/2014/main" id="{154968E5-4D2C-4860-B38E-6B4F3C6966B6}"/>
              </a:ext>
            </a:extLst>
          </p:cNvPr>
          <p:cNvGrpSpPr/>
          <p:nvPr userDrawn="1"/>
        </p:nvGrpSpPr>
        <p:grpSpPr>
          <a:xfrm flipH="1">
            <a:off x="8502738" y="5152312"/>
            <a:ext cx="754844" cy="756518"/>
            <a:chOff x="5963869" y="5072627"/>
            <a:chExt cx="830528" cy="1085187"/>
          </a:xfrm>
          <a:solidFill>
            <a:schemeClr val="accent4"/>
          </a:solidFill>
        </p:grpSpPr>
        <p:grpSp>
          <p:nvGrpSpPr>
            <p:cNvPr id="295" name="Gruppe 294">
              <a:extLst>
                <a:ext uri="{FF2B5EF4-FFF2-40B4-BE49-F238E27FC236}">
                  <a16:creationId xmlns:a16="http://schemas.microsoft.com/office/drawing/2014/main" id="{5DA75CC6-37E3-40A4-9C63-59F17B97719D}"/>
                </a:ext>
              </a:extLst>
            </p:cNvPr>
            <p:cNvGrpSpPr/>
            <p:nvPr userDrawn="1"/>
          </p:nvGrpSpPr>
          <p:grpSpPr>
            <a:xfrm>
              <a:off x="5963869" y="5072627"/>
              <a:ext cx="830528" cy="1085187"/>
              <a:chOff x="6528663" y="5014275"/>
              <a:chExt cx="830528" cy="1085187"/>
            </a:xfrm>
            <a:grpFill/>
          </p:grpSpPr>
          <p:sp>
            <p:nvSpPr>
              <p:cNvPr id="297" name="Rektangel 296">
                <a:extLst>
                  <a:ext uri="{FF2B5EF4-FFF2-40B4-BE49-F238E27FC236}">
                    <a16:creationId xmlns:a16="http://schemas.microsoft.com/office/drawing/2014/main" id="{3EF537A6-35FE-4DB5-AB5C-309D14B7CB4A}"/>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8" name="Ellipse 297">
                <a:extLst>
                  <a:ext uri="{FF2B5EF4-FFF2-40B4-BE49-F238E27FC236}">
                    <a16:creationId xmlns:a16="http://schemas.microsoft.com/office/drawing/2014/main" id="{501F6430-FAB4-48F1-98C8-79D25B0781C1}"/>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9" name="Ellipse 298">
                <a:extLst>
                  <a:ext uri="{FF2B5EF4-FFF2-40B4-BE49-F238E27FC236}">
                    <a16:creationId xmlns:a16="http://schemas.microsoft.com/office/drawing/2014/main" id="{82822276-8324-4301-B04C-C1D7FFF60E65}"/>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0" name="Ellipse 299">
                <a:extLst>
                  <a:ext uri="{FF2B5EF4-FFF2-40B4-BE49-F238E27FC236}">
                    <a16:creationId xmlns:a16="http://schemas.microsoft.com/office/drawing/2014/main" id="{FF593165-A84D-4CF1-A033-0837DF00073B}"/>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1" name="Ellipse 300">
                <a:extLst>
                  <a:ext uri="{FF2B5EF4-FFF2-40B4-BE49-F238E27FC236}">
                    <a16:creationId xmlns:a16="http://schemas.microsoft.com/office/drawing/2014/main" id="{61F850AF-5430-4E46-9FF1-4D02FB21F55C}"/>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96" name="Ellipse 295">
              <a:extLst>
                <a:ext uri="{FF2B5EF4-FFF2-40B4-BE49-F238E27FC236}">
                  <a16:creationId xmlns:a16="http://schemas.microsoft.com/office/drawing/2014/main" id="{19325375-B874-444F-BBCC-3B5B0A5BEEC8}"/>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02" name="Gruppe 301">
            <a:extLst>
              <a:ext uri="{FF2B5EF4-FFF2-40B4-BE49-F238E27FC236}">
                <a16:creationId xmlns:a16="http://schemas.microsoft.com/office/drawing/2014/main" id="{B956CE69-4C5F-4F86-B9E7-93014E0A902A}"/>
              </a:ext>
            </a:extLst>
          </p:cNvPr>
          <p:cNvGrpSpPr/>
          <p:nvPr userDrawn="1"/>
        </p:nvGrpSpPr>
        <p:grpSpPr>
          <a:xfrm>
            <a:off x="10640826" y="5077300"/>
            <a:ext cx="754844" cy="756518"/>
            <a:chOff x="5963869" y="5072627"/>
            <a:chExt cx="830528" cy="1085187"/>
          </a:xfrm>
          <a:solidFill>
            <a:schemeClr val="accent4">
              <a:lumMod val="60000"/>
              <a:lumOff val="40000"/>
            </a:schemeClr>
          </a:solidFill>
        </p:grpSpPr>
        <p:grpSp>
          <p:nvGrpSpPr>
            <p:cNvPr id="303" name="Gruppe 302">
              <a:extLst>
                <a:ext uri="{FF2B5EF4-FFF2-40B4-BE49-F238E27FC236}">
                  <a16:creationId xmlns:a16="http://schemas.microsoft.com/office/drawing/2014/main" id="{67BD5D07-1129-428F-8F70-F9F1785299F1}"/>
                </a:ext>
              </a:extLst>
            </p:cNvPr>
            <p:cNvGrpSpPr/>
            <p:nvPr userDrawn="1"/>
          </p:nvGrpSpPr>
          <p:grpSpPr>
            <a:xfrm>
              <a:off x="5963869" y="5072627"/>
              <a:ext cx="830528" cy="1085187"/>
              <a:chOff x="6528663" y="5014275"/>
              <a:chExt cx="830528" cy="1085187"/>
            </a:xfrm>
            <a:grpFill/>
          </p:grpSpPr>
          <p:sp>
            <p:nvSpPr>
              <p:cNvPr id="305" name="Rektangel 304">
                <a:extLst>
                  <a:ext uri="{FF2B5EF4-FFF2-40B4-BE49-F238E27FC236}">
                    <a16:creationId xmlns:a16="http://schemas.microsoft.com/office/drawing/2014/main" id="{CB1AAB54-63C1-40B0-95F9-093741E73DDA}"/>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6" name="Ellipse 305">
                <a:extLst>
                  <a:ext uri="{FF2B5EF4-FFF2-40B4-BE49-F238E27FC236}">
                    <a16:creationId xmlns:a16="http://schemas.microsoft.com/office/drawing/2014/main" id="{94F84BEA-4416-40EA-9BA4-DA798F2D3B82}"/>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7" name="Ellipse 306">
                <a:extLst>
                  <a:ext uri="{FF2B5EF4-FFF2-40B4-BE49-F238E27FC236}">
                    <a16:creationId xmlns:a16="http://schemas.microsoft.com/office/drawing/2014/main" id="{047DF334-9AF4-45A8-A07D-AAC12E2BF0AD}"/>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8" name="Ellipse 307">
                <a:extLst>
                  <a:ext uri="{FF2B5EF4-FFF2-40B4-BE49-F238E27FC236}">
                    <a16:creationId xmlns:a16="http://schemas.microsoft.com/office/drawing/2014/main" id="{2A853F9A-9ED2-4EF9-8B4B-8CC1F31E4E50}"/>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9" name="Ellipse 308">
                <a:extLst>
                  <a:ext uri="{FF2B5EF4-FFF2-40B4-BE49-F238E27FC236}">
                    <a16:creationId xmlns:a16="http://schemas.microsoft.com/office/drawing/2014/main" id="{AA8586AD-A268-409D-B999-FB5C94532F2A}"/>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04" name="Ellipse 303">
              <a:extLst>
                <a:ext uri="{FF2B5EF4-FFF2-40B4-BE49-F238E27FC236}">
                  <a16:creationId xmlns:a16="http://schemas.microsoft.com/office/drawing/2014/main" id="{E6B9FEDF-17D7-45DF-A249-BDF78A79D493}"/>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20" name="Gruppe 219">
            <a:extLst>
              <a:ext uri="{FF2B5EF4-FFF2-40B4-BE49-F238E27FC236}">
                <a16:creationId xmlns:a16="http://schemas.microsoft.com/office/drawing/2014/main" id="{4292F807-CC8E-4482-8B6E-4D1D040D43D4}"/>
              </a:ext>
            </a:extLst>
          </p:cNvPr>
          <p:cNvGrpSpPr/>
          <p:nvPr userDrawn="1"/>
        </p:nvGrpSpPr>
        <p:grpSpPr>
          <a:xfrm>
            <a:off x="9949474" y="3922687"/>
            <a:ext cx="620513" cy="472970"/>
            <a:chOff x="5878302" y="5164076"/>
            <a:chExt cx="916095" cy="739089"/>
          </a:xfrm>
        </p:grpSpPr>
        <p:grpSp>
          <p:nvGrpSpPr>
            <p:cNvPr id="221" name="Gruppe 220">
              <a:extLst>
                <a:ext uri="{FF2B5EF4-FFF2-40B4-BE49-F238E27FC236}">
                  <a16:creationId xmlns:a16="http://schemas.microsoft.com/office/drawing/2014/main" id="{B012B21A-193A-40E7-8B18-03D86A25A6E7}"/>
                </a:ext>
              </a:extLst>
            </p:cNvPr>
            <p:cNvGrpSpPr/>
            <p:nvPr userDrawn="1"/>
          </p:nvGrpSpPr>
          <p:grpSpPr>
            <a:xfrm>
              <a:off x="5878302" y="5164076"/>
              <a:ext cx="916095" cy="739089"/>
              <a:chOff x="6443096" y="5105724"/>
              <a:chExt cx="916095" cy="739089"/>
            </a:xfrm>
          </p:grpSpPr>
          <p:sp>
            <p:nvSpPr>
              <p:cNvPr id="223" name="Rektangel 222">
                <a:extLst>
                  <a:ext uri="{FF2B5EF4-FFF2-40B4-BE49-F238E27FC236}">
                    <a16:creationId xmlns:a16="http://schemas.microsoft.com/office/drawing/2014/main" id="{9FCE88A3-9F5D-4D80-8DF6-E6587172E8D7}"/>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4" name="Ellipse 223">
                <a:extLst>
                  <a:ext uri="{FF2B5EF4-FFF2-40B4-BE49-F238E27FC236}">
                    <a16:creationId xmlns:a16="http://schemas.microsoft.com/office/drawing/2014/main" id="{B08E6BAC-E1DB-49BB-BBDA-81B59A4B5809}"/>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5" name="Ellipse 224">
                <a:extLst>
                  <a:ext uri="{FF2B5EF4-FFF2-40B4-BE49-F238E27FC236}">
                    <a16:creationId xmlns:a16="http://schemas.microsoft.com/office/drawing/2014/main" id="{69FF9019-4B35-475C-8766-1058F4787F14}"/>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6" name="Ellipse 225">
                <a:extLst>
                  <a:ext uri="{FF2B5EF4-FFF2-40B4-BE49-F238E27FC236}">
                    <a16:creationId xmlns:a16="http://schemas.microsoft.com/office/drawing/2014/main" id="{DA79CCF9-D7D2-4ED6-8463-49DBE9D52C24}"/>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7" name="Ellipse 226">
                <a:extLst>
                  <a:ext uri="{FF2B5EF4-FFF2-40B4-BE49-F238E27FC236}">
                    <a16:creationId xmlns:a16="http://schemas.microsoft.com/office/drawing/2014/main" id="{A1C65010-0F1C-4688-B243-C98FBD8BF885}"/>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22" name="Ellipse 221">
              <a:extLst>
                <a:ext uri="{FF2B5EF4-FFF2-40B4-BE49-F238E27FC236}">
                  <a16:creationId xmlns:a16="http://schemas.microsoft.com/office/drawing/2014/main" id="{725822E7-A3E7-4983-9FC4-C326B7A522C2}"/>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82" name="Gruppe 281">
            <a:extLst>
              <a:ext uri="{FF2B5EF4-FFF2-40B4-BE49-F238E27FC236}">
                <a16:creationId xmlns:a16="http://schemas.microsoft.com/office/drawing/2014/main" id="{EEA7A269-8F43-4E76-91B3-9FF5EADF0299}"/>
              </a:ext>
            </a:extLst>
          </p:cNvPr>
          <p:cNvGrpSpPr/>
          <p:nvPr userDrawn="1"/>
        </p:nvGrpSpPr>
        <p:grpSpPr>
          <a:xfrm flipH="1">
            <a:off x="10295894" y="4241293"/>
            <a:ext cx="832613" cy="515242"/>
            <a:chOff x="5878302" y="5164076"/>
            <a:chExt cx="916095" cy="739089"/>
          </a:xfrm>
          <a:solidFill>
            <a:schemeClr val="accent4">
              <a:lumMod val="60000"/>
              <a:lumOff val="40000"/>
            </a:schemeClr>
          </a:solidFill>
        </p:grpSpPr>
        <p:grpSp>
          <p:nvGrpSpPr>
            <p:cNvPr id="283" name="Gruppe 282">
              <a:extLst>
                <a:ext uri="{FF2B5EF4-FFF2-40B4-BE49-F238E27FC236}">
                  <a16:creationId xmlns:a16="http://schemas.microsoft.com/office/drawing/2014/main" id="{909DED1B-8467-4330-881D-505AFE0CA01E}"/>
                </a:ext>
              </a:extLst>
            </p:cNvPr>
            <p:cNvGrpSpPr/>
            <p:nvPr userDrawn="1"/>
          </p:nvGrpSpPr>
          <p:grpSpPr>
            <a:xfrm>
              <a:off x="5878302" y="5164076"/>
              <a:ext cx="916095" cy="739089"/>
              <a:chOff x="6443096" y="5105724"/>
              <a:chExt cx="916095" cy="739089"/>
            </a:xfrm>
            <a:grpFill/>
          </p:grpSpPr>
          <p:sp>
            <p:nvSpPr>
              <p:cNvPr id="285" name="Rektangel 284">
                <a:extLst>
                  <a:ext uri="{FF2B5EF4-FFF2-40B4-BE49-F238E27FC236}">
                    <a16:creationId xmlns:a16="http://schemas.microsoft.com/office/drawing/2014/main" id="{6F49FFA3-B56A-4952-B359-6F4E4B6641CD}"/>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6" name="Ellipse 285">
                <a:extLst>
                  <a:ext uri="{FF2B5EF4-FFF2-40B4-BE49-F238E27FC236}">
                    <a16:creationId xmlns:a16="http://schemas.microsoft.com/office/drawing/2014/main" id="{462D70C1-9ADD-46A3-8A6F-80CB6048641F}"/>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7" name="Ellipse 286">
                <a:extLst>
                  <a:ext uri="{FF2B5EF4-FFF2-40B4-BE49-F238E27FC236}">
                    <a16:creationId xmlns:a16="http://schemas.microsoft.com/office/drawing/2014/main" id="{8651EC12-31DA-4C7B-B8C1-61F1723FC891}"/>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0" name="Ellipse 309">
                <a:extLst>
                  <a:ext uri="{FF2B5EF4-FFF2-40B4-BE49-F238E27FC236}">
                    <a16:creationId xmlns:a16="http://schemas.microsoft.com/office/drawing/2014/main" id="{5DB3E50B-5AFE-400B-AD9D-3BAEC90F7DC5}"/>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1" name="Ellipse 310">
                <a:extLst>
                  <a:ext uri="{FF2B5EF4-FFF2-40B4-BE49-F238E27FC236}">
                    <a16:creationId xmlns:a16="http://schemas.microsoft.com/office/drawing/2014/main" id="{C4ECC2B3-4AE2-4A7F-9324-43879D590FA2}"/>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84" name="Ellipse 283">
              <a:extLst>
                <a:ext uri="{FF2B5EF4-FFF2-40B4-BE49-F238E27FC236}">
                  <a16:creationId xmlns:a16="http://schemas.microsoft.com/office/drawing/2014/main" id="{FA73E8A4-BA6D-496D-ACF4-A1EC7ADBEDD7}"/>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 name="Gruppe 9">
            <a:extLst>
              <a:ext uri="{FF2B5EF4-FFF2-40B4-BE49-F238E27FC236}">
                <a16:creationId xmlns:a16="http://schemas.microsoft.com/office/drawing/2014/main" id="{E29795ED-ECA1-4FC3-85CA-9628F333E3BC}"/>
              </a:ext>
            </a:extLst>
          </p:cNvPr>
          <p:cNvGrpSpPr>
            <a:grpSpLocks noChangeAspect="1"/>
          </p:cNvGrpSpPr>
          <p:nvPr userDrawn="1"/>
        </p:nvGrpSpPr>
        <p:grpSpPr>
          <a:xfrm>
            <a:off x="10595393" y="2660797"/>
            <a:ext cx="212441" cy="301928"/>
            <a:chOff x="8910078" y="4612870"/>
            <a:chExt cx="304785" cy="433171"/>
          </a:xfrm>
        </p:grpSpPr>
        <p:sp>
          <p:nvSpPr>
            <p:cNvPr id="320" name="Rektangel 319">
              <a:extLst>
                <a:ext uri="{FF2B5EF4-FFF2-40B4-BE49-F238E27FC236}">
                  <a16:creationId xmlns:a16="http://schemas.microsoft.com/office/drawing/2014/main" id="{0BA3EA4B-A5C9-449C-8203-39EDD292D934}"/>
                </a:ext>
              </a:extLst>
            </p:cNvPr>
            <p:cNvSpPr/>
            <p:nvPr userDrawn="1"/>
          </p:nvSpPr>
          <p:spPr>
            <a:xfrm rot="5400000">
              <a:off x="8717562" y="4817571"/>
              <a:ext cx="432000" cy="24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1" name="Ellipse 320">
              <a:extLst>
                <a:ext uri="{FF2B5EF4-FFF2-40B4-BE49-F238E27FC236}">
                  <a16:creationId xmlns:a16="http://schemas.microsoft.com/office/drawing/2014/main" id="{FF923BF8-B895-4020-807B-F70FA849550A}"/>
                </a:ext>
              </a:extLst>
            </p:cNvPr>
            <p:cNvSpPr>
              <a:spLocks noChangeAspect="1"/>
            </p:cNvSpPr>
            <p:nvPr userDrawn="1"/>
          </p:nvSpPr>
          <p:spPr>
            <a:xfrm>
              <a:off x="8910078" y="4612870"/>
              <a:ext cx="49878" cy="48412"/>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2" name="Rektangel 321">
              <a:extLst>
                <a:ext uri="{FF2B5EF4-FFF2-40B4-BE49-F238E27FC236}">
                  <a16:creationId xmlns:a16="http://schemas.microsoft.com/office/drawing/2014/main" id="{A81ECA5A-0916-42D5-8478-5B0DD61E2B42}"/>
                </a:ext>
              </a:extLst>
            </p:cNvPr>
            <p:cNvSpPr/>
            <p:nvPr userDrawn="1"/>
          </p:nvSpPr>
          <p:spPr>
            <a:xfrm>
              <a:off x="8948824" y="4664288"/>
              <a:ext cx="266039" cy="115403"/>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3" name="Rektangel 322">
              <a:extLst>
                <a:ext uri="{FF2B5EF4-FFF2-40B4-BE49-F238E27FC236}">
                  <a16:creationId xmlns:a16="http://schemas.microsoft.com/office/drawing/2014/main" id="{867539CB-4175-4B96-AEEF-25C7EAB8D854}"/>
                </a:ext>
              </a:extLst>
            </p:cNvPr>
            <p:cNvSpPr/>
            <p:nvPr userDrawn="1"/>
          </p:nvSpPr>
          <p:spPr>
            <a:xfrm rot="5400000">
              <a:off x="9065594" y="4589340"/>
              <a:ext cx="24206" cy="27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4" name="Rektangel 323">
              <a:extLst>
                <a:ext uri="{FF2B5EF4-FFF2-40B4-BE49-F238E27FC236}">
                  <a16:creationId xmlns:a16="http://schemas.microsoft.com/office/drawing/2014/main" id="{DA347924-9CC1-4DA7-A0B7-544B9BEF0A5A}"/>
                </a:ext>
              </a:extLst>
            </p:cNvPr>
            <p:cNvSpPr/>
            <p:nvPr userDrawn="1"/>
          </p:nvSpPr>
          <p:spPr>
            <a:xfrm>
              <a:off x="9033438" y="4663973"/>
              <a:ext cx="24939" cy="115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40" name="Rektangel: øverste hjørner afrundet 339">
            <a:extLst>
              <a:ext uri="{FF2B5EF4-FFF2-40B4-BE49-F238E27FC236}">
                <a16:creationId xmlns:a16="http://schemas.microsoft.com/office/drawing/2014/main" id="{C62F0BC4-88CE-420B-BFCB-A413968293E7}"/>
              </a:ext>
            </a:extLst>
          </p:cNvPr>
          <p:cNvSpPr/>
          <p:nvPr userDrawn="1"/>
        </p:nvSpPr>
        <p:spPr>
          <a:xfrm>
            <a:off x="10533563" y="2978289"/>
            <a:ext cx="157195" cy="108688"/>
          </a:xfrm>
          <a:prstGeom prst="round2SameRect">
            <a:avLst>
              <a:gd name="adj1" fmla="val 35394"/>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1" name="Rektangel: øverste hjørner afrundet 340">
            <a:extLst>
              <a:ext uri="{FF2B5EF4-FFF2-40B4-BE49-F238E27FC236}">
                <a16:creationId xmlns:a16="http://schemas.microsoft.com/office/drawing/2014/main" id="{5CB2B274-161F-4E9D-A7B4-7C62E90A5997}"/>
              </a:ext>
            </a:extLst>
          </p:cNvPr>
          <p:cNvSpPr/>
          <p:nvPr userDrawn="1"/>
        </p:nvSpPr>
        <p:spPr>
          <a:xfrm>
            <a:off x="10588757" y="2919897"/>
            <a:ext cx="45719" cy="108688"/>
          </a:xfrm>
          <a:prstGeom prst="round2SameRect">
            <a:avLst>
              <a:gd name="adj1" fmla="val 50000"/>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81" name="Gruppe 280">
            <a:extLst>
              <a:ext uri="{FF2B5EF4-FFF2-40B4-BE49-F238E27FC236}">
                <a16:creationId xmlns:a16="http://schemas.microsoft.com/office/drawing/2014/main" id="{4A829FF2-4B54-4C8C-9536-FA5C27653B07}"/>
              </a:ext>
            </a:extLst>
          </p:cNvPr>
          <p:cNvGrpSpPr/>
          <p:nvPr userDrawn="1"/>
        </p:nvGrpSpPr>
        <p:grpSpPr>
          <a:xfrm>
            <a:off x="11007726" y="5568895"/>
            <a:ext cx="478314" cy="308029"/>
            <a:chOff x="5878302" y="5164076"/>
            <a:chExt cx="916095" cy="618051"/>
          </a:xfrm>
          <a:solidFill>
            <a:schemeClr val="accent4">
              <a:lumMod val="75000"/>
            </a:schemeClr>
          </a:solidFill>
        </p:grpSpPr>
        <p:grpSp>
          <p:nvGrpSpPr>
            <p:cNvPr id="330" name="Gruppe 329">
              <a:extLst>
                <a:ext uri="{FF2B5EF4-FFF2-40B4-BE49-F238E27FC236}">
                  <a16:creationId xmlns:a16="http://schemas.microsoft.com/office/drawing/2014/main" id="{F192E2E2-809D-4C86-80C6-8B5B13229DF7}"/>
                </a:ext>
              </a:extLst>
            </p:cNvPr>
            <p:cNvGrpSpPr/>
            <p:nvPr userDrawn="1"/>
          </p:nvGrpSpPr>
          <p:grpSpPr>
            <a:xfrm>
              <a:off x="5878302" y="5164076"/>
              <a:ext cx="916095" cy="561875"/>
              <a:chOff x="6443096" y="5105724"/>
              <a:chExt cx="916095" cy="561875"/>
            </a:xfrm>
            <a:grpFill/>
          </p:grpSpPr>
          <p:sp>
            <p:nvSpPr>
              <p:cNvPr id="356" name="Ellipse 355">
                <a:extLst>
                  <a:ext uri="{FF2B5EF4-FFF2-40B4-BE49-F238E27FC236}">
                    <a16:creationId xmlns:a16="http://schemas.microsoft.com/office/drawing/2014/main" id="{E4E4E890-222D-431A-8273-4FFCD3C44BAB}"/>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7" name="Ellipse 356">
                <a:extLst>
                  <a:ext uri="{FF2B5EF4-FFF2-40B4-BE49-F238E27FC236}">
                    <a16:creationId xmlns:a16="http://schemas.microsoft.com/office/drawing/2014/main" id="{1210BBB9-443B-476C-B85F-4F954E746504}"/>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8" name="Ellipse 357">
                <a:extLst>
                  <a:ext uri="{FF2B5EF4-FFF2-40B4-BE49-F238E27FC236}">
                    <a16:creationId xmlns:a16="http://schemas.microsoft.com/office/drawing/2014/main" id="{7BBEECEE-598F-4535-912D-81D86526240F}"/>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9" name="Ellipse 358">
                <a:extLst>
                  <a:ext uri="{FF2B5EF4-FFF2-40B4-BE49-F238E27FC236}">
                    <a16:creationId xmlns:a16="http://schemas.microsoft.com/office/drawing/2014/main" id="{E7CE32A6-471A-471F-89A4-AFE9498FC56C}"/>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31" name="Ellipse 330">
              <a:extLst>
                <a:ext uri="{FF2B5EF4-FFF2-40B4-BE49-F238E27FC236}">
                  <a16:creationId xmlns:a16="http://schemas.microsoft.com/office/drawing/2014/main" id="{91EBC68B-981B-4C4A-AF64-4E347C47984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67" name="Gruppe 366">
            <a:extLst>
              <a:ext uri="{FF2B5EF4-FFF2-40B4-BE49-F238E27FC236}">
                <a16:creationId xmlns:a16="http://schemas.microsoft.com/office/drawing/2014/main" id="{7CECA2B4-15EC-4DBA-98F2-4D1EE882E0FC}"/>
              </a:ext>
            </a:extLst>
          </p:cNvPr>
          <p:cNvGrpSpPr/>
          <p:nvPr userDrawn="1"/>
        </p:nvGrpSpPr>
        <p:grpSpPr>
          <a:xfrm flipV="1">
            <a:off x="10564403" y="5588264"/>
            <a:ext cx="394712" cy="270741"/>
            <a:chOff x="5878302" y="5164076"/>
            <a:chExt cx="916095" cy="618051"/>
          </a:xfrm>
          <a:solidFill>
            <a:schemeClr val="accent4">
              <a:lumMod val="60000"/>
              <a:lumOff val="40000"/>
            </a:schemeClr>
          </a:solidFill>
        </p:grpSpPr>
        <p:grpSp>
          <p:nvGrpSpPr>
            <p:cNvPr id="368" name="Gruppe 367">
              <a:extLst>
                <a:ext uri="{FF2B5EF4-FFF2-40B4-BE49-F238E27FC236}">
                  <a16:creationId xmlns:a16="http://schemas.microsoft.com/office/drawing/2014/main" id="{06D00D05-B8C7-4708-8B4E-4B1D85B7B1D6}"/>
                </a:ext>
              </a:extLst>
            </p:cNvPr>
            <p:cNvGrpSpPr/>
            <p:nvPr userDrawn="1"/>
          </p:nvGrpSpPr>
          <p:grpSpPr>
            <a:xfrm>
              <a:off x="5878302" y="5164076"/>
              <a:ext cx="916095" cy="561875"/>
              <a:chOff x="6443096" y="5105724"/>
              <a:chExt cx="916095" cy="561875"/>
            </a:xfrm>
            <a:grpFill/>
          </p:grpSpPr>
          <p:sp>
            <p:nvSpPr>
              <p:cNvPr id="370" name="Ellipse 369">
                <a:extLst>
                  <a:ext uri="{FF2B5EF4-FFF2-40B4-BE49-F238E27FC236}">
                    <a16:creationId xmlns:a16="http://schemas.microsoft.com/office/drawing/2014/main" id="{3E090C47-2503-4E78-872D-5C68DEFE7378}"/>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1" name="Ellipse 370">
                <a:extLst>
                  <a:ext uri="{FF2B5EF4-FFF2-40B4-BE49-F238E27FC236}">
                    <a16:creationId xmlns:a16="http://schemas.microsoft.com/office/drawing/2014/main" id="{D3C5F813-9E3C-4549-B611-AD50B97A6A0C}"/>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2" name="Ellipse 371">
                <a:extLst>
                  <a:ext uri="{FF2B5EF4-FFF2-40B4-BE49-F238E27FC236}">
                    <a16:creationId xmlns:a16="http://schemas.microsoft.com/office/drawing/2014/main" id="{10482F65-69E8-4663-ADAC-26A2A14AD3D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3" name="Ellipse 372">
                <a:extLst>
                  <a:ext uri="{FF2B5EF4-FFF2-40B4-BE49-F238E27FC236}">
                    <a16:creationId xmlns:a16="http://schemas.microsoft.com/office/drawing/2014/main" id="{7D9DADE8-14E5-4029-ACDB-93CED8F4A66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69" name="Ellipse 368">
              <a:extLst>
                <a:ext uri="{FF2B5EF4-FFF2-40B4-BE49-F238E27FC236}">
                  <a16:creationId xmlns:a16="http://schemas.microsoft.com/office/drawing/2014/main" id="{E998773F-9E84-4DF3-A91B-0CA2795958D5}"/>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30" name="Gruppe 229">
            <a:extLst>
              <a:ext uri="{FF2B5EF4-FFF2-40B4-BE49-F238E27FC236}">
                <a16:creationId xmlns:a16="http://schemas.microsoft.com/office/drawing/2014/main" id="{796C7238-38A4-4829-9979-ADD88A405B96}"/>
              </a:ext>
            </a:extLst>
          </p:cNvPr>
          <p:cNvGrpSpPr/>
          <p:nvPr userDrawn="1"/>
        </p:nvGrpSpPr>
        <p:grpSpPr>
          <a:xfrm>
            <a:off x="10020191" y="5126437"/>
            <a:ext cx="916095" cy="739089"/>
            <a:chOff x="5878302" y="5164076"/>
            <a:chExt cx="916095" cy="739089"/>
          </a:xfrm>
        </p:grpSpPr>
        <p:grpSp>
          <p:nvGrpSpPr>
            <p:cNvPr id="231" name="Gruppe 230">
              <a:extLst>
                <a:ext uri="{FF2B5EF4-FFF2-40B4-BE49-F238E27FC236}">
                  <a16:creationId xmlns:a16="http://schemas.microsoft.com/office/drawing/2014/main" id="{8BDF96EF-0B8B-41BC-BE25-95C5C03503AD}"/>
                </a:ext>
              </a:extLst>
            </p:cNvPr>
            <p:cNvGrpSpPr/>
            <p:nvPr userDrawn="1"/>
          </p:nvGrpSpPr>
          <p:grpSpPr>
            <a:xfrm>
              <a:off x="5878302" y="5164076"/>
              <a:ext cx="916095" cy="739089"/>
              <a:chOff x="6443096" y="5105724"/>
              <a:chExt cx="916095" cy="739089"/>
            </a:xfrm>
          </p:grpSpPr>
          <p:sp>
            <p:nvSpPr>
              <p:cNvPr id="233" name="Rektangel 232">
                <a:extLst>
                  <a:ext uri="{FF2B5EF4-FFF2-40B4-BE49-F238E27FC236}">
                    <a16:creationId xmlns:a16="http://schemas.microsoft.com/office/drawing/2014/main" id="{B2026F2D-BB70-44A1-BB13-96A5EFB22069}"/>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4" name="Ellipse 233">
                <a:extLst>
                  <a:ext uri="{FF2B5EF4-FFF2-40B4-BE49-F238E27FC236}">
                    <a16:creationId xmlns:a16="http://schemas.microsoft.com/office/drawing/2014/main" id="{182AAC8F-A601-4F66-9CE1-18ECDAB0C863}"/>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5" name="Ellipse 234">
                <a:extLst>
                  <a:ext uri="{FF2B5EF4-FFF2-40B4-BE49-F238E27FC236}">
                    <a16:creationId xmlns:a16="http://schemas.microsoft.com/office/drawing/2014/main" id="{E89E9F92-DCC6-47C5-AF8C-5F8082497EF1}"/>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6" name="Ellipse 235">
                <a:extLst>
                  <a:ext uri="{FF2B5EF4-FFF2-40B4-BE49-F238E27FC236}">
                    <a16:creationId xmlns:a16="http://schemas.microsoft.com/office/drawing/2014/main" id="{3C2E8F47-9881-466A-8371-43CFD20B5366}"/>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7" name="Ellipse 236">
                <a:extLst>
                  <a:ext uri="{FF2B5EF4-FFF2-40B4-BE49-F238E27FC236}">
                    <a16:creationId xmlns:a16="http://schemas.microsoft.com/office/drawing/2014/main" id="{D4ACC086-0334-4990-8004-087E85BED416}"/>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32" name="Ellipse 231">
              <a:extLst>
                <a:ext uri="{FF2B5EF4-FFF2-40B4-BE49-F238E27FC236}">
                  <a16:creationId xmlns:a16="http://schemas.microsoft.com/office/drawing/2014/main" id="{85F74FBC-CB63-4285-B888-CA2C52C9C1FD}"/>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60" name="Gruppe 359">
            <a:extLst>
              <a:ext uri="{FF2B5EF4-FFF2-40B4-BE49-F238E27FC236}">
                <a16:creationId xmlns:a16="http://schemas.microsoft.com/office/drawing/2014/main" id="{01BD14B1-0C8C-4D63-A05E-636FC9F71D53}"/>
              </a:ext>
            </a:extLst>
          </p:cNvPr>
          <p:cNvGrpSpPr/>
          <p:nvPr userDrawn="1"/>
        </p:nvGrpSpPr>
        <p:grpSpPr>
          <a:xfrm>
            <a:off x="10124048" y="5644110"/>
            <a:ext cx="394712" cy="270741"/>
            <a:chOff x="5878302" y="5164076"/>
            <a:chExt cx="916095" cy="618051"/>
          </a:xfrm>
          <a:solidFill>
            <a:schemeClr val="accent4"/>
          </a:solidFill>
        </p:grpSpPr>
        <p:grpSp>
          <p:nvGrpSpPr>
            <p:cNvPr id="361" name="Gruppe 360">
              <a:extLst>
                <a:ext uri="{FF2B5EF4-FFF2-40B4-BE49-F238E27FC236}">
                  <a16:creationId xmlns:a16="http://schemas.microsoft.com/office/drawing/2014/main" id="{838C833C-7ECE-4074-8ACE-3300890F60FA}"/>
                </a:ext>
              </a:extLst>
            </p:cNvPr>
            <p:cNvGrpSpPr/>
            <p:nvPr userDrawn="1"/>
          </p:nvGrpSpPr>
          <p:grpSpPr>
            <a:xfrm>
              <a:off x="5878302" y="5164076"/>
              <a:ext cx="916095" cy="561875"/>
              <a:chOff x="6443096" y="5105724"/>
              <a:chExt cx="916095" cy="561875"/>
            </a:xfrm>
            <a:grpFill/>
          </p:grpSpPr>
          <p:sp>
            <p:nvSpPr>
              <p:cNvPr id="363" name="Ellipse 362">
                <a:extLst>
                  <a:ext uri="{FF2B5EF4-FFF2-40B4-BE49-F238E27FC236}">
                    <a16:creationId xmlns:a16="http://schemas.microsoft.com/office/drawing/2014/main" id="{7B6EAD83-13D8-4F12-B43A-8E363B7C8DED}"/>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4" name="Ellipse 363">
                <a:extLst>
                  <a:ext uri="{FF2B5EF4-FFF2-40B4-BE49-F238E27FC236}">
                    <a16:creationId xmlns:a16="http://schemas.microsoft.com/office/drawing/2014/main" id="{4961ACE8-9B7E-4E21-A787-5CC23E33CC5D}"/>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5" name="Ellipse 364">
                <a:extLst>
                  <a:ext uri="{FF2B5EF4-FFF2-40B4-BE49-F238E27FC236}">
                    <a16:creationId xmlns:a16="http://schemas.microsoft.com/office/drawing/2014/main" id="{5A145DF6-9D3D-4360-9DBC-6CFA81B9C0D8}"/>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6" name="Ellipse 365">
                <a:extLst>
                  <a:ext uri="{FF2B5EF4-FFF2-40B4-BE49-F238E27FC236}">
                    <a16:creationId xmlns:a16="http://schemas.microsoft.com/office/drawing/2014/main" id="{B66C4709-4DBD-4777-89DA-299793B514BA}"/>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62" name="Ellipse 361">
              <a:extLst>
                <a:ext uri="{FF2B5EF4-FFF2-40B4-BE49-F238E27FC236}">
                  <a16:creationId xmlns:a16="http://schemas.microsoft.com/office/drawing/2014/main" id="{0B326307-7CEB-4EC0-A724-33C991FC4910}"/>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75" name="Gruppe 374">
            <a:extLst>
              <a:ext uri="{FF2B5EF4-FFF2-40B4-BE49-F238E27FC236}">
                <a16:creationId xmlns:a16="http://schemas.microsoft.com/office/drawing/2014/main" id="{689BDEC5-905C-45DD-90C5-9AEA5503D833}"/>
              </a:ext>
            </a:extLst>
          </p:cNvPr>
          <p:cNvGrpSpPr/>
          <p:nvPr userDrawn="1"/>
        </p:nvGrpSpPr>
        <p:grpSpPr>
          <a:xfrm>
            <a:off x="10708687" y="5680624"/>
            <a:ext cx="478314" cy="308029"/>
            <a:chOff x="5878302" y="5164076"/>
            <a:chExt cx="916095" cy="618051"/>
          </a:xfrm>
          <a:solidFill>
            <a:schemeClr val="accent4"/>
          </a:solidFill>
        </p:grpSpPr>
        <p:grpSp>
          <p:nvGrpSpPr>
            <p:cNvPr id="376" name="Gruppe 375">
              <a:extLst>
                <a:ext uri="{FF2B5EF4-FFF2-40B4-BE49-F238E27FC236}">
                  <a16:creationId xmlns:a16="http://schemas.microsoft.com/office/drawing/2014/main" id="{AD8173EE-F5C8-483D-A02E-D7B6CF0975D0}"/>
                </a:ext>
              </a:extLst>
            </p:cNvPr>
            <p:cNvGrpSpPr/>
            <p:nvPr userDrawn="1"/>
          </p:nvGrpSpPr>
          <p:grpSpPr>
            <a:xfrm>
              <a:off x="5878302" y="5164076"/>
              <a:ext cx="916095" cy="561875"/>
              <a:chOff x="6443096" y="5105724"/>
              <a:chExt cx="916095" cy="561875"/>
            </a:xfrm>
            <a:grpFill/>
          </p:grpSpPr>
          <p:sp>
            <p:nvSpPr>
              <p:cNvPr id="378" name="Ellipse 377">
                <a:extLst>
                  <a:ext uri="{FF2B5EF4-FFF2-40B4-BE49-F238E27FC236}">
                    <a16:creationId xmlns:a16="http://schemas.microsoft.com/office/drawing/2014/main" id="{963C0A60-A3C9-430A-A108-F292F1838452}"/>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9" name="Ellipse 378">
                <a:extLst>
                  <a:ext uri="{FF2B5EF4-FFF2-40B4-BE49-F238E27FC236}">
                    <a16:creationId xmlns:a16="http://schemas.microsoft.com/office/drawing/2014/main" id="{73A888F8-DB76-4ECA-A70D-117A46E57AC9}"/>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0" name="Ellipse 379">
                <a:extLst>
                  <a:ext uri="{FF2B5EF4-FFF2-40B4-BE49-F238E27FC236}">
                    <a16:creationId xmlns:a16="http://schemas.microsoft.com/office/drawing/2014/main" id="{5420613A-C9A4-4803-ACA4-1839CCF52B7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1" name="Ellipse 380">
                <a:extLst>
                  <a:ext uri="{FF2B5EF4-FFF2-40B4-BE49-F238E27FC236}">
                    <a16:creationId xmlns:a16="http://schemas.microsoft.com/office/drawing/2014/main" id="{2026BC59-313A-4460-9ED3-E98DFC14C81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77" name="Ellipse 376">
              <a:extLst>
                <a:ext uri="{FF2B5EF4-FFF2-40B4-BE49-F238E27FC236}">
                  <a16:creationId xmlns:a16="http://schemas.microsoft.com/office/drawing/2014/main" id="{6D6B0538-6F67-4C56-8E0B-EB1FF85B0E5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9" name="Gruppe 28">
            <a:extLst>
              <a:ext uri="{FF2B5EF4-FFF2-40B4-BE49-F238E27FC236}">
                <a16:creationId xmlns:a16="http://schemas.microsoft.com/office/drawing/2014/main" id="{E2DDE5A2-79AE-48C8-9B9A-83FC4FF17D90}"/>
              </a:ext>
            </a:extLst>
          </p:cNvPr>
          <p:cNvGrpSpPr/>
          <p:nvPr userDrawn="1"/>
        </p:nvGrpSpPr>
        <p:grpSpPr>
          <a:xfrm>
            <a:off x="6586590" y="4046025"/>
            <a:ext cx="99577" cy="1718833"/>
            <a:chOff x="6586590" y="4046025"/>
            <a:chExt cx="99577" cy="1718833"/>
          </a:xfrm>
        </p:grpSpPr>
        <p:grpSp>
          <p:nvGrpSpPr>
            <p:cNvPr id="19" name="Gruppe 18">
              <a:extLst>
                <a:ext uri="{FF2B5EF4-FFF2-40B4-BE49-F238E27FC236}">
                  <a16:creationId xmlns:a16="http://schemas.microsoft.com/office/drawing/2014/main" id="{9918AC4D-AE6C-4A67-8E5B-3E74B5ADE337}"/>
                </a:ext>
              </a:extLst>
            </p:cNvPr>
            <p:cNvGrpSpPr/>
            <p:nvPr userDrawn="1"/>
          </p:nvGrpSpPr>
          <p:grpSpPr>
            <a:xfrm>
              <a:off x="6586590" y="4046025"/>
              <a:ext cx="99577" cy="130933"/>
              <a:chOff x="6586590" y="4107944"/>
              <a:chExt cx="99577" cy="130933"/>
            </a:xfrm>
          </p:grpSpPr>
          <p:sp>
            <p:nvSpPr>
              <p:cNvPr id="17" name="Rektangel 16">
                <a:extLst>
                  <a:ext uri="{FF2B5EF4-FFF2-40B4-BE49-F238E27FC236}">
                    <a16:creationId xmlns:a16="http://schemas.microsoft.com/office/drawing/2014/main" id="{182ACCFE-41C8-4E17-9B8B-D827874A5856}"/>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6" name="Rektangel 335">
                <a:extLst>
                  <a:ext uri="{FF2B5EF4-FFF2-40B4-BE49-F238E27FC236}">
                    <a16:creationId xmlns:a16="http://schemas.microsoft.com/office/drawing/2014/main" id="{CDE8D65B-CD8D-4003-A412-B5BC76EEB783}"/>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Rektangel: øverste hjørner afrundet 12">
                <a:extLst>
                  <a:ext uri="{FF2B5EF4-FFF2-40B4-BE49-F238E27FC236}">
                    <a16:creationId xmlns:a16="http://schemas.microsoft.com/office/drawing/2014/main" id="{166A567D-33C1-4CA2-9DFE-4A65FA0F984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4" name="Gruppe 13">
              <a:extLst>
                <a:ext uri="{FF2B5EF4-FFF2-40B4-BE49-F238E27FC236}">
                  <a16:creationId xmlns:a16="http://schemas.microsoft.com/office/drawing/2014/main" id="{587D7EB2-D5F6-4CD0-8A36-409C758BA33F}"/>
                </a:ext>
              </a:extLst>
            </p:cNvPr>
            <p:cNvGrpSpPr/>
            <p:nvPr userDrawn="1"/>
          </p:nvGrpSpPr>
          <p:grpSpPr>
            <a:xfrm>
              <a:off x="6586590" y="4257042"/>
              <a:ext cx="99577" cy="158629"/>
              <a:chOff x="6586590" y="4339419"/>
              <a:chExt cx="99577" cy="158629"/>
            </a:xfrm>
          </p:grpSpPr>
          <p:sp>
            <p:nvSpPr>
              <p:cNvPr id="389" name="Rektangel 388">
                <a:extLst>
                  <a:ext uri="{FF2B5EF4-FFF2-40B4-BE49-F238E27FC236}">
                    <a16:creationId xmlns:a16="http://schemas.microsoft.com/office/drawing/2014/main" id="{3E169BFA-6443-4EDB-BCCF-92BE8D19B67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0" name="Rektangel 389">
                <a:extLst>
                  <a:ext uri="{FF2B5EF4-FFF2-40B4-BE49-F238E27FC236}">
                    <a16:creationId xmlns:a16="http://schemas.microsoft.com/office/drawing/2014/main" id="{70CE1300-6612-4BD6-A5C2-B1059EEEEE4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1" name="Rektangel 390">
                <a:extLst>
                  <a:ext uri="{FF2B5EF4-FFF2-40B4-BE49-F238E27FC236}">
                    <a16:creationId xmlns:a16="http://schemas.microsoft.com/office/drawing/2014/main" id="{593E8EF2-DA0E-4D40-8BCC-4AB254A498D8}"/>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2" name="Rektangel 391">
                <a:extLst>
                  <a:ext uri="{FF2B5EF4-FFF2-40B4-BE49-F238E27FC236}">
                    <a16:creationId xmlns:a16="http://schemas.microsoft.com/office/drawing/2014/main" id="{53040CC4-2268-4821-A77A-A32765988F03}"/>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93" name="Gruppe 392">
              <a:extLst>
                <a:ext uri="{FF2B5EF4-FFF2-40B4-BE49-F238E27FC236}">
                  <a16:creationId xmlns:a16="http://schemas.microsoft.com/office/drawing/2014/main" id="{3140AAA9-17DE-465B-8A6A-C9FE15269EF7}"/>
                </a:ext>
              </a:extLst>
            </p:cNvPr>
            <p:cNvGrpSpPr/>
            <p:nvPr userDrawn="1"/>
          </p:nvGrpSpPr>
          <p:grpSpPr>
            <a:xfrm>
              <a:off x="6586590" y="4495755"/>
              <a:ext cx="99577" cy="130933"/>
              <a:chOff x="6586590" y="4107944"/>
              <a:chExt cx="99577" cy="130933"/>
            </a:xfrm>
          </p:grpSpPr>
          <p:sp>
            <p:nvSpPr>
              <p:cNvPr id="394" name="Rektangel 393">
                <a:extLst>
                  <a:ext uri="{FF2B5EF4-FFF2-40B4-BE49-F238E27FC236}">
                    <a16:creationId xmlns:a16="http://schemas.microsoft.com/office/drawing/2014/main" id="{778552A3-E0DC-45DF-B6E8-CC07C581415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5" name="Rektangel 394">
                <a:extLst>
                  <a:ext uri="{FF2B5EF4-FFF2-40B4-BE49-F238E27FC236}">
                    <a16:creationId xmlns:a16="http://schemas.microsoft.com/office/drawing/2014/main" id="{DC3E0AC6-6E9B-4566-AD58-16808D356132}"/>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6" name="Rektangel: øverste hjørner afrundet 395">
                <a:extLst>
                  <a:ext uri="{FF2B5EF4-FFF2-40B4-BE49-F238E27FC236}">
                    <a16:creationId xmlns:a16="http://schemas.microsoft.com/office/drawing/2014/main" id="{D88CBFD0-3E8C-4ED3-A153-AE926B83168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97" name="Gruppe 396">
              <a:extLst>
                <a:ext uri="{FF2B5EF4-FFF2-40B4-BE49-F238E27FC236}">
                  <a16:creationId xmlns:a16="http://schemas.microsoft.com/office/drawing/2014/main" id="{F4E34A09-D0B3-4212-A589-68FC0C579D6D}"/>
                </a:ext>
              </a:extLst>
            </p:cNvPr>
            <p:cNvGrpSpPr/>
            <p:nvPr userDrawn="1"/>
          </p:nvGrpSpPr>
          <p:grpSpPr>
            <a:xfrm>
              <a:off x="6586590" y="4706772"/>
              <a:ext cx="99577" cy="158629"/>
              <a:chOff x="6586590" y="4339419"/>
              <a:chExt cx="99577" cy="158629"/>
            </a:xfrm>
          </p:grpSpPr>
          <p:sp>
            <p:nvSpPr>
              <p:cNvPr id="398" name="Rektangel 397">
                <a:extLst>
                  <a:ext uri="{FF2B5EF4-FFF2-40B4-BE49-F238E27FC236}">
                    <a16:creationId xmlns:a16="http://schemas.microsoft.com/office/drawing/2014/main" id="{53C43F32-76BA-45C4-B58C-7913498311B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9" name="Rektangel 398">
                <a:extLst>
                  <a:ext uri="{FF2B5EF4-FFF2-40B4-BE49-F238E27FC236}">
                    <a16:creationId xmlns:a16="http://schemas.microsoft.com/office/drawing/2014/main" id="{2D289542-AF25-42C1-A9D5-6FC616E91BE3}"/>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0" name="Rektangel 399">
                <a:extLst>
                  <a:ext uri="{FF2B5EF4-FFF2-40B4-BE49-F238E27FC236}">
                    <a16:creationId xmlns:a16="http://schemas.microsoft.com/office/drawing/2014/main" id="{3F21A039-3B6D-45CC-AFB3-F312070DA13B}"/>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1" name="Rektangel 400">
                <a:extLst>
                  <a:ext uri="{FF2B5EF4-FFF2-40B4-BE49-F238E27FC236}">
                    <a16:creationId xmlns:a16="http://schemas.microsoft.com/office/drawing/2014/main" id="{F2703EED-7B25-4998-97C5-DBD35AA4CAEE}"/>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02" name="Gruppe 401">
              <a:extLst>
                <a:ext uri="{FF2B5EF4-FFF2-40B4-BE49-F238E27FC236}">
                  <a16:creationId xmlns:a16="http://schemas.microsoft.com/office/drawing/2014/main" id="{E4AB5479-51EB-406C-A23A-6A8B7D8069B5}"/>
                </a:ext>
              </a:extLst>
            </p:cNvPr>
            <p:cNvGrpSpPr/>
            <p:nvPr userDrawn="1"/>
          </p:nvGrpSpPr>
          <p:grpSpPr>
            <a:xfrm>
              <a:off x="6586590" y="4945485"/>
              <a:ext cx="99577" cy="130933"/>
              <a:chOff x="6586590" y="4107944"/>
              <a:chExt cx="99577" cy="130933"/>
            </a:xfrm>
          </p:grpSpPr>
          <p:sp>
            <p:nvSpPr>
              <p:cNvPr id="403" name="Rektangel 402">
                <a:extLst>
                  <a:ext uri="{FF2B5EF4-FFF2-40B4-BE49-F238E27FC236}">
                    <a16:creationId xmlns:a16="http://schemas.microsoft.com/office/drawing/2014/main" id="{9B027EAF-0E31-4671-A90D-C3E9DCCD05A5}"/>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4" name="Rektangel 403">
                <a:extLst>
                  <a:ext uri="{FF2B5EF4-FFF2-40B4-BE49-F238E27FC236}">
                    <a16:creationId xmlns:a16="http://schemas.microsoft.com/office/drawing/2014/main" id="{9B9273CD-ACE5-4738-8E59-727F57E9279B}"/>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5" name="Rektangel: øverste hjørner afrundet 404">
                <a:extLst>
                  <a:ext uri="{FF2B5EF4-FFF2-40B4-BE49-F238E27FC236}">
                    <a16:creationId xmlns:a16="http://schemas.microsoft.com/office/drawing/2014/main" id="{1CCEF3A4-0066-4ADD-B682-687D833B47BA}"/>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06" name="Gruppe 405">
              <a:extLst>
                <a:ext uri="{FF2B5EF4-FFF2-40B4-BE49-F238E27FC236}">
                  <a16:creationId xmlns:a16="http://schemas.microsoft.com/office/drawing/2014/main" id="{3B64A499-FF2C-49AD-A435-4F489F17E96D}"/>
                </a:ext>
              </a:extLst>
            </p:cNvPr>
            <p:cNvGrpSpPr/>
            <p:nvPr userDrawn="1"/>
          </p:nvGrpSpPr>
          <p:grpSpPr>
            <a:xfrm>
              <a:off x="6586590" y="5156502"/>
              <a:ext cx="99577" cy="158629"/>
              <a:chOff x="6586590" y="4339419"/>
              <a:chExt cx="99577" cy="158629"/>
            </a:xfrm>
          </p:grpSpPr>
          <p:sp>
            <p:nvSpPr>
              <p:cNvPr id="407" name="Rektangel 406">
                <a:extLst>
                  <a:ext uri="{FF2B5EF4-FFF2-40B4-BE49-F238E27FC236}">
                    <a16:creationId xmlns:a16="http://schemas.microsoft.com/office/drawing/2014/main" id="{D63AF5C8-A290-4155-9757-0638F2A31CD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Rektangel 407">
                <a:extLst>
                  <a:ext uri="{FF2B5EF4-FFF2-40B4-BE49-F238E27FC236}">
                    <a16:creationId xmlns:a16="http://schemas.microsoft.com/office/drawing/2014/main" id="{40E59388-F730-41FB-8870-5DB753969FE3}"/>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9" name="Rektangel 408">
                <a:extLst>
                  <a:ext uri="{FF2B5EF4-FFF2-40B4-BE49-F238E27FC236}">
                    <a16:creationId xmlns:a16="http://schemas.microsoft.com/office/drawing/2014/main" id="{345D8865-C2EE-4DBE-AE59-034171813651}"/>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0" name="Rektangel 409">
                <a:extLst>
                  <a:ext uri="{FF2B5EF4-FFF2-40B4-BE49-F238E27FC236}">
                    <a16:creationId xmlns:a16="http://schemas.microsoft.com/office/drawing/2014/main" id="{6ADC136D-CC27-475B-AC81-0A84AE3AB14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21" name="Gruppe 420">
              <a:extLst>
                <a:ext uri="{FF2B5EF4-FFF2-40B4-BE49-F238E27FC236}">
                  <a16:creationId xmlns:a16="http://schemas.microsoft.com/office/drawing/2014/main" id="{B1F3C9C3-F095-4C94-B38A-F70D74D8C6E6}"/>
                </a:ext>
              </a:extLst>
            </p:cNvPr>
            <p:cNvGrpSpPr/>
            <p:nvPr userDrawn="1"/>
          </p:nvGrpSpPr>
          <p:grpSpPr>
            <a:xfrm>
              <a:off x="6586590" y="5395215"/>
              <a:ext cx="99577" cy="130933"/>
              <a:chOff x="6586590" y="4107944"/>
              <a:chExt cx="99577" cy="130933"/>
            </a:xfrm>
          </p:grpSpPr>
          <p:sp>
            <p:nvSpPr>
              <p:cNvPr id="422" name="Rektangel 421">
                <a:extLst>
                  <a:ext uri="{FF2B5EF4-FFF2-40B4-BE49-F238E27FC236}">
                    <a16:creationId xmlns:a16="http://schemas.microsoft.com/office/drawing/2014/main" id="{567AA6F9-BB61-4BDE-957C-EC76271BA246}"/>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3" name="Rektangel 422">
                <a:extLst>
                  <a:ext uri="{FF2B5EF4-FFF2-40B4-BE49-F238E27FC236}">
                    <a16:creationId xmlns:a16="http://schemas.microsoft.com/office/drawing/2014/main" id="{9F11057C-83C2-4560-851D-B1B6C79920DB}"/>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4" name="Rektangel: øverste hjørner afrundet 423">
                <a:extLst>
                  <a:ext uri="{FF2B5EF4-FFF2-40B4-BE49-F238E27FC236}">
                    <a16:creationId xmlns:a16="http://schemas.microsoft.com/office/drawing/2014/main" id="{A489C9D8-D23D-4434-86E7-C34970CE002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25" name="Gruppe 424">
              <a:extLst>
                <a:ext uri="{FF2B5EF4-FFF2-40B4-BE49-F238E27FC236}">
                  <a16:creationId xmlns:a16="http://schemas.microsoft.com/office/drawing/2014/main" id="{76F9B253-3B1F-4036-A46E-F2DFE861AEC2}"/>
                </a:ext>
              </a:extLst>
            </p:cNvPr>
            <p:cNvGrpSpPr/>
            <p:nvPr userDrawn="1"/>
          </p:nvGrpSpPr>
          <p:grpSpPr>
            <a:xfrm>
              <a:off x="6586590" y="5606229"/>
              <a:ext cx="99577" cy="158629"/>
              <a:chOff x="6586590" y="4339419"/>
              <a:chExt cx="99577" cy="158629"/>
            </a:xfrm>
          </p:grpSpPr>
          <p:sp>
            <p:nvSpPr>
              <p:cNvPr id="426" name="Rektangel 425">
                <a:extLst>
                  <a:ext uri="{FF2B5EF4-FFF2-40B4-BE49-F238E27FC236}">
                    <a16:creationId xmlns:a16="http://schemas.microsoft.com/office/drawing/2014/main" id="{00380A86-4B6A-4F2B-995B-1589728A743F}"/>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7" name="Rektangel 426">
                <a:extLst>
                  <a:ext uri="{FF2B5EF4-FFF2-40B4-BE49-F238E27FC236}">
                    <a16:creationId xmlns:a16="http://schemas.microsoft.com/office/drawing/2014/main" id="{199302DF-D00C-42AB-9A9E-277FD05E076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8" name="Rektangel 427">
                <a:extLst>
                  <a:ext uri="{FF2B5EF4-FFF2-40B4-BE49-F238E27FC236}">
                    <a16:creationId xmlns:a16="http://schemas.microsoft.com/office/drawing/2014/main" id="{D562AB1F-6F4E-4E70-BE9D-99F8CD2E309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9" name="Rektangel 428">
                <a:extLst>
                  <a:ext uri="{FF2B5EF4-FFF2-40B4-BE49-F238E27FC236}">
                    <a16:creationId xmlns:a16="http://schemas.microsoft.com/office/drawing/2014/main" id="{F02A5C87-813E-4385-8332-6932FACF3116}"/>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430" name="Gruppe 429">
            <a:extLst>
              <a:ext uri="{FF2B5EF4-FFF2-40B4-BE49-F238E27FC236}">
                <a16:creationId xmlns:a16="http://schemas.microsoft.com/office/drawing/2014/main" id="{E3029EB5-0AC7-4DDE-ACA1-3D9D57067507}"/>
              </a:ext>
            </a:extLst>
          </p:cNvPr>
          <p:cNvGrpSpPr/>
          <p:nvPr userDrawn="1"/>
        </p:nvGrpSpPr>
        <p:grpSpPr>
          <a:xfrm>
            <a:off x="6770776" y="4046025"/>
            <a:ext cx="99577" cy="1269106"/>
            <a:chOff x="6586590" y="4046025"/>
            <a:chExt cx="99577" cy="1269106"/>
          </a:xfrm>
        </p:grpSpPr>
        <p:grpSp>
          <p:nvGrpSpPr>
            <p:cNvPr id="431" name="Gruppe 430">
              <a:extLst>
                <a:ext uri="{FF2B5EF4-FFF2-40B4-BE49-F238E27FC236}">
                  <a16:creationId xmlns:a16="http://schemas.microsoft.com/office/drawing/2014/main" id="{6A46EB63-1274-4DBD-8FED-5A911499F981}"/>
                </a:ext>
              </a:extLst>
            </p:cNvPr>
            <p:cNvGrpSpPr/>
            <p:nvPr userDrawn="1"/>
          </p:nvGrpSpPr>
          <p:grpSpPr>
            <a:xfrm>
              <a:off x="6586590" y="4046025"/>
              <a:ext cx="99577" cy="130933"/>
              <a:chOff x="6586590" y="4107944"/>
              <a:chExt cx="99577" cy="130933"/>
            </a:xfrm>
          </p:grpSpPr>
          <p:sp>
            <p:nvSpPr>
              <p:cNvPr id="464" name="Rektangel 463">
                <a:extLst>
                  <a:ext uri="{FF2B5EF4-FFF2-40B4-BE49-F238E27FC236}">
                    <a16:creationId xmlns:a16="http://schemas.microsoft.com/office/drawing/2014/main" id="{94BE3C75-4DEC-42C6-9D92-8DFBF1FDEBBA}"/>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5" name="Rektangel 464">
                <a:extLst>
                  <a:ext uri="{FF2B5EF4-FFF2-40B4-BE49-F238E27FC236}">
                    <a16:creationId xmlns:a16="http://schemas.microsoft.com/office/drawing/2014/main" id="{A4BC8453-1157-4D7A-8651-E7FDFAC7BE24}"/>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6" name="Rektangel: øverste hjørner afrundet 465">
                <a:extLst>
                  <a:ext uri="{FF2B5EF4-FFF2-40B4-BE49-F238E27FC236}">
                    <a16:creationId xmlns:a16="http://schemas.microsoft.com/office/drawing/2014/main" id="{8D59FF8D-DD9C-45C2-AB8B-74BD85F91F63}"/>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2" name="Gruppe 431">
              <a:extLst>
                <a:ext uri="{FF2B5EF4-FFF2-40B4-BE49-F238E27FC236}">
                  <a16:creationId xmlns:a16="http://schemas.microsoft.com/office/drawing/2014/main" id="{45611319-A534-4A99-B4B8-CBD95B649E8A}"/>
                </a:ext>
              </a:extLst>
            </p:cNvPr>
            <p:cNvGrpSpPr/>
            <p:nvPr userDrawn="1"/>
          </p:nvGrpSpPr>
          <p:grpSpPr>
            <a:xfrm>
              <a:off x="6586590" y="4257042"/>
              <a:ext cx="99577" cy="158629"/>
              <a:chOff x="6586590" y="4339419"/>
              <a:chExt cx="99577" cy="158629"/>
            </a:xfrm>
          </p:grpSpPr>
          <p:sp>
            <p:nvSpPr>
              <p:cNvPr id="460" name="Rektangel 459">
                <a:extLst>
                  <a:ext uri="{FF2B5EF4-FFF2-40B4-BE49-F238E27FC236}">
                    <a16:creationId xmlns:a16="http://schemas.microsoft.com/office/drawing/2014/main" id="{178D2275-6619-4FB4-B7C8-C8076F173A6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1" name="Rektangel 460">
                <a:extLst>
                  <a:ext uri="{FF2B5EF4-FFF2-40B4-BE49-F238E27FC236}">
                    <a16:creationId xmlns:a16="http://schemas.microsoft.com/office/drawing/2014/main" id="{A04C0D2A-71D0-40C3-A879-DA23B02E4025}"/>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2" name="Rektangel 461">
                <a:extLst>
                  <a:ext uri="{FF2B5EF4-FFF2-40B4-BE49-F238E27FC236}">
                    <a16:creationId xmlns:a16="http://schemas.microsoft.com/office/drawing/2014/main" id="{F9D244BB-9E44-4971-874E-E48C1FCEB01D}"/>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3" name="Rektangel 462">
                <a:extLst>
                  <a:ext uri="{FF2B5EF4-FFF2-40B4-BE49-F238E27FC236}">
                    <a16:creationId xmlns:a16="http://schemas.microsoft.com/office/drawing/2014/main" id="{B01C666D-BE31-418C-AAEE-E7D658FD52A5}"/>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3" name="Gruppe 432">
              <a:extLst>
                <a:ext uri="{FF2B5EF4-FFF2-40B4-BE49-F238E27FC236}">
                  <a16:creationId xmlns:a16="http://schemas.microsoft.com/office/drawing/2014/main" id="{745CF06B-23F0-482F-B1B7-19F9DEA084CB}"/>
                </a:ext>
              </a:extLst>
            </p:cNvPr>
            <p:cNvGrpSpPr/>
            <p:nvPr userDrawn="1"/>
          </p:nvGrpSpPr>
          <p:grpSpPr>
            <a:xfrm>
              <a:off x="6586590" y="4495755"/>
              <a:ext cx="99577" cy="130933"/>
              <a:chOff x="6586590" y="4107944"/>
              <a:chExt cx="99577" cy="130933"/>
            </a:xfrm>
          </p:grpSpPr>
          <p:sp>
            <p:nvSpPr>
              <p:cNvPr id="457" name="Rektangel 456">
                <a:extLst>
                  <a:ext uri="{FF2B5EF4-FFF2-40B4-BE49-F238E27FC236}">
                    <a16:creationId xmlns:a16="http://schemas.microsoft.com/office/drawing/2014/main" id="{5B54E4C6-1BA5-4991-A82A-BC295605C6A8}"/>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8" name="Rektangel 457">
                <a:extLst>
                  <a:ext uri="{FF2B5EF4-FFF2-40B4-BE49-F238E27FC236}">
                    <a16:creationId xmlns:a16="http://schemas.microsoft.com/office/drawing/2014/main" id="{60267949-00FA-489E-8456-0FE20BE6D1F3}"/>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9" name="Rektangel: øverste hjørner afrundet 458">
                <a:extLst>
                  <a:ext uri="{FF2B5EF4-FFF2-40B4-BE49-F238E27FC236}">
                    <a16:creationId xmlns:a16="http://schemas.microsoft.com/office/drawing/2014/main" id="{3954F634-7F1D-42A1-BAFE-CB7A574175FA}"/>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4" name="Gruppe 433">
              <a:extLst>
                <a:ext uri="{FF2B5EF4-FFF2-40B4-BE49-F238E27FC236}">
                  <a16:creationId xmlns:a16="http://schemas.microsoft.com/office/drawing/2014/main" id="{5B9513C0-F010-4FF4-BCB5-9E6498DA831E}"/>
                </a:ext>
              </a:extLst>
            </p:cNvPr>
            <p:cNvGrpSpPr/>
            <p:nvPr userDrawn="1"/>
          </p:nvGrpSpPr>
          <p:grpSpPr>
            <a:xfrm>
              <a:off x="6586590" y="4706772"/>
              <a:ext cx="99577" cy="158629"/>
              <a:chOff x="6586590" y="4339419"/>
              <a:chExt cx="99577" cy="158629"/>
            </a:xfrm>
          </p:grpSpPr>
          <p:sp>
            <p:nvSpPr>
              <p:cNvPr id="453" name="Rektangel 452">
                <a:extLst>
                  <a:ext uri="{FF2B5EF4-FFF2-40B4-BE49-F238E27FC236}">
                    <a16:creationId xmlns:a16="http://schemas.microsoft.com/office/drawing/2014/main" id="{207B14FD-B98D-4368-8487-8256FAD0B88C}"/>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4" name="Rektangel 453">
                <a:extLst>
                  <a:ext uri="{FF2B5EF4-FFF2-40B4-BE49-F238E27FC236}">
                    <a16:creationId xmlns:a16="http://schemas.microsoft.com/office/drawing/2014/main" id="{BB20D617-EAD9-482A-B345-1CB8664EB160}"/>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5" name="Rektangel 454">
                <a:extLst>
                  <a:ext uri="{FF2B5EF4-FFF2-40B4-BE49-F238E27FC236}">
                    <a16:creationId xmlns:a16="http://schemas.microsoft.com/office/drawing/2014/main" id="{94C9A11C-EC30-4742-8AAE-E527C96D8FDD}"/>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6" name="Rektangel 455">
                <a:extLst>
                  <a:ext uri="{FF2B5EF4-FFF2-40B4-BE49-F238E27FC236}">
                    <a16:creationId xmlns:a16="http://schemas.microsoft.com/office/drawing/2014/main" id="{838364B7-EEE5-4C41-A8CF-AE0E51C3400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5" name="Gruppe 434">
              <a:extLst>
                <a:ext uri="{FF2B5EF4-FFF2-40B4-BE49-F238E27FC236}">
                  <a16:creationId xmlns:a16="http://schemas.microsoft.com/office/drawing/2014/main" id="{D18017AD-1B62-42CA-ADAD-65E3AA0B2C4C}"/>
                </a:ext>
              </a:extLst>
            </p:cNvPr>
            <p:cNvGrpSpPr/>
            <p:nvPr userDrawn="1"/>
          </p:nvGrpSpPr>
          <p:grpSpPr>
            <a:xfrm>
              <a:off x="6586590" y="4945485"/>
              <a:ext cx="99577" cy="130933"/>
              <a:chOff x="6586590" y="4107944"/>
              <a:chExt cx="99577" cy="130933"/>
            </a:xfrm>
          </p:grpSpPr>
          <p:sp>
            <p:nvSpPr>
              <p:cNvPr id="450" name="Rektangel 449">
                <a:extLst>
                  <a:ext uri="{FF2B5EF4-FFF2-40B4-BE49-F238E27FC236}">
                    <a16:creationId xmlns:a16="http://schemas.microsoft.com/office/drawing/2014/main" id="{8898BCDD-799D-4C8A-B6C5-47FBAA91E470}"/>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1" name="Rektangel 450">
                <a:extLst>
                  <a:ext uri="{FF2B5EF4-FFF2-40B4-BE49-F238E27FC236}">
                    <a16:creationId xmlns:a16="http://schemas.microsoft.com/office/drawing/2014/main" id="{829DF5CA-99D7-4BEA-A853-139E694C45B4}"/>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2" name="Rektangel: øverste hjørner afrundet 451">
                <a:extLst>
                  <a:ext uri="{FF2B5EF4-FFF2-40B4-BE49-F238E27FC236}">
                    <a16:creationId xmlns:a16="http://schemas.microsoft.com/office/drawing/2014/main" id="{C626CF3A-ABD1-4825-A7F8-5E0C85AE173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6" name="Gruppe 435">
              <a:extLst>
                <a:ext uri="{FF2B5EF4-FFF2-40B4-BE49-F238E27FC236}">
                  <a16:creationId xmlns:a16="http://schemas.microsoft.com/office/drawing/2014/main" id="{463926AD-996F-4477-BAC7-A11160DBD5BF}"/>
                </a:ext>
              </a:extLst>
            </p:cNvPr>
            <p:cNvGrpSpPr/>
            <p:nvPr userDrawn="1"/>
          </p:nvGrpSpPr>
          <p:grpSpPr>
            <a:xfrm>
              <a:off x="6586590" y="5156502"/>
              <a:ext cx="99577" cy="158629"/>
              <a:chOff x="6586590" y="4339419"/>
              <a:chExt cx="99577" cy="158629"/>
            </a:xfrm>
          </p:grpSpPr>
          <p:sp>
            <p:nvSpPr>
              <p:cNvPr id="446" name="Rektangel 445">
                <a:extLst>
                  <a:ext uri="{FF2B5EF4-FFF2-40B4-BE49-F238E27FC236}">
                    <a16:creationId xmlns:a16="http://schemas.microsoft.com/office/drawing/2014/main" id="{03D67241-DBD1-446D-906B-347B4A293C8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7" name="Rektangel 446">
                <a:extLst>
                  <a:ext uri="{FF2B5EF4-FFF2-40B4-BE49-F238E27FC236}">
                    <a16:creationId xmlns:a16="http://schemas.microsoft.com/office/drawing/2014/main" id="{EEB78B13-DEE7-41F6-92FE-F49DCCB79798}"/>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8" name="Rektangel 447">
                <a:extLst>
                  <a:ext uri="{FF2B5EF4-FFF2-40B4-BE49-F238E27FC236}">
                    <a16:creationId xmlns:a16="http://schemas.microsoft.com/office/drawing/2014/main" id="{77A651AF-EF0D-41B2-B847-101EDB0047F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9" name="Rektangel 448">
                <a:extLst>
                  <a:ext uri="{FF2B5EF4-FFF2-40B4-BE49-F238E27FC236}">
                    <a16:creationId xmlns:a16="http://schemas.microsoft.com/office/drawing/2014/main" id="{3AF05908-5F37-42B3-87E8-3F832662F0BA}"/>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467" name="Gruppe 466">
            <a:extLst>
              <a:ext uri="{FF2B5EF4-FFF2-40B4-BE49-F238E27FC236}">
                <a16:creationId xmlns:a16="http://schemas.microsoft.com/office/drawing/2014/main" id="{D9FFD7B8-761A-4233-9AF8-3F19A497BA88}"/>
              </a:ext>
            </a:extLst>
          </p:cNvPr>
          <p:cNvGrpSpPr/>
          <p:nvPr userDrawn="1"/>
        </p:nvGrpSpPr>
        <p:grpSpPr>
          <a:xfrm>
            <a:off x="6954962" y="4046025"/>
            <a:ext cx="99577" cy="1269106"/>
            <a:chOff x="6586590" y="4046025"/>
            <a:chExt cx="99577" cy="1269106"/>
          </a:xfrm>
        </p:grpSpPr>
        <p:grpSp>
          <p:nvGrpSpPr>
            <p:cNvPr id="468" name="Gruppe 467">
              <a:extLst>
                <a:ext uri="{FF2B5EF4-FFF2-40B4-BE49-F238E27FC236}">
                  <a16:creationId xmlns:a16="http://schemas.microsoft.com/office/drawing/2014/main" id="{0A8812F7-A286-412E-A258-940E66FA7595}"/>
                </a:ext>
              </a:extLst>
            </p:cNvPr>
            <p:cNvGrpSpPr/>
            <p:nvPr userDrawn="1"/>
          </p:nvGrpSpPr>
          <p:grpSpPr>
            <a:xfrm>
              <a:off x="6586590" y="4046025"/>
              <a:ext cx="99577" cy="130933"/>
              <a:chOff x="6586590" y="4107944"/>
              <a:chExt cx="99577" cy="130933"/>
            </a:xfrm>
          </p:grpSpPr>
          <p:sp>
            <p:nvSpPr>
              <p:cNvPr id="501" name="Rektangel 500">
                <a:extLst>
                  <a:ext uri="{FF2B5EF4-FFF2-40B4-BE49-F238E27FC236}">
                    <a16:creationId xmlns:a16="http://schemas.microsoft.com/office/drawing/2014/main" id="{E9D52A4F-8971-4725-A325-DB2407682753}"/>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2" name="Rektangel 501">
                <a:extLst>
                  <a:ext uri="{FF2B5EF4-FFF2-40B4-BE49-F238E27FC236}">
                    <a16:creationId xmlns:a16="http://schemas.microsoft.com/office/drawing/2014/main" id="{792A86EC-BA74-42F4-85A1-DBC00135A63C}"/>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3" name="Rektangel: øverste hjørner afrundet 502">
                <a:extLst>
                  <a:ext uri="{FF2B5EF4-FFF2-40B4-BE49-F238E27FC236}">
                    <a16:creationId xmlns:a16="http://schemas.microsoft.com/office/drawing/2014/main" id="{C3C4CD40-71F5-454F-85F7-D04C6AA6087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69" name="Gruppe 468">
              <a:extLst>
                <a:ext uri="{FF2B5EF4-FFF2-40B4-BE49-F238E27FC236}">
                  <a16:creationId xmlns:a16="http://schemas.microsoft.com/office/drawing/2014/main" id="{59E3B372-0F8D-44AF-9DB8-1FE3E4CB844E}"/>
                </a:ext>
              </a:extLst>
            </p:cNvPr>
            <p:cNvGrpSpPr/>
            <p:nvPr userDrawn="1"/>
          </p:nvGrpSpPr>
          <p:grpSpPr>
            <a:xfrm>
              <a:off x="6586590" y="4257042"/>
              <a:ext cx="99577" cy="158629"/>
              <a:chOff x="6586590" y="4339419"/>
              <a:chExt cx="99577" cy="158629"/>
            </a:xfrm>
          </p:grpSpPr>
          <p:sp>
            <p:nvSpPr>
              <p:cNvPr id="497" name="Rektangel 496">
                <a:extLst>
                  <a:ext uri="{FF2B5EF4-FFF2-40B4-BE49-F238E27FC236}">
                    <a16:creationId xmlns:a16="http://schemas.microsoft.com/office/drawing/2014/main" id="{9CF914FA-2505-4268-9D19-73F7C604807D}"/>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8" name="Rektangel 497">
                <a:extLst>
                  <a:ext uri="{FF2B5EF4-FFF2-40B4-BE49-F238E27FC236}">
                    <a16:creationId xmlns:a16="http://schemas.microsoft.com/office/drawing/2014/main" id="{93226638-AA1F-4891-A665-CB969667D642}"/>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9" name="Rektangel 498">
                <a:extLst>
                  <a:ext uri="{FF2B5EF4-FFF2-40B4-BE49-F238E27FC236}">
                    <a16:creationId xmlns:a16="http://schemas.microsoft.com/office/drawing/2014/main" id="{6929DE60-88AF-4C55-923A-DE22FB5F069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0" name="Rektangel 499">
                <a:extLst>
                  <a:ext uri="{FF2B5EF4-FFF2-40B4-BE49-F238E27FC236}">
                    <a16:creationId xmlns:a16="http://schemas.microsoft.com/office/drawing/2014/main" id="{D70D46E5-3E47-431B-8396-81B2A5BDFFD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0" name="Gruppe 469">
              <a:extLst>
                <a:ext uri="{FF2B5EF4-FFF2-40B4-BE49-F238E27FC236}">
                  <a16:creationId xmlns:a16="http://schemas.microsoft.com/office/drawing/2014/main" id="{38B56FBD-898E-476D-83D4-9A321BC4CCF4}"/>
                </a:ext>
              </a:extLst>
            </p:cNvPr>
            <p:cNvGrpSpPr/>
            <p:nvPr userDrawn="1"/>
          </p:nvGrpSpPr>
          <p:grpSpPr>
            <a:xfrm>
              <a:off x="6586590" y="4495755"/>
              <a:ext cx="99577" cy="130933"/>
              <a:chOff x="6586590" y="4107944"/>
              <a:chExt cx="99577" cy="130933"/>
            </a:xfrm>
          </p:grpSpPr>
          <p:sp>
            <p:nvSpPr>
              <p:cNvPr id="494" name="Rektangel 493">
                <a:extLst>
                  <a:ext uri="{FF2B5EF4-FFF2-40B4-BE49-F238E27FC236}">
                    <a16:creationId xmlns:a16="http://schemas.microsoft.com/office/drawing/2014/main" id="{CC98DDDB-0316-4B30-A53B-C62C3FDF5C87}"/>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5" name="Rektangel 494">
                <a:extLst>
                  <a:ext uri="{FF2B5EF4-FFF2-40B4-BE49-F238E27FC236}">
                    <a16:creationId xmlns:a16="http://schemas.microsoft.com/office/drawing/2014/main" id="{F7D3FB00-1376-4BC6-8605-8F31640F5D88}"/>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6" name="Rektangel: øverste hjørner afrundet 495">
                <a:extLst>
                  <a:ext uri="{FF2B5EF4-FFF2-40B4-BE49-F238E27FC236}">
                    <a16:creationId xmlns:a16="http://schemas.microsoft.com/office/drawing/2014/main" id="{1BFA9BC0-1F11-41E0-9671-D1E06246A552}"/>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1" name="Gruppe 470">
              <a:extLst>
                <a:ext uri="{FF2B5EF4-FFF2-40B4-BE49-F238E27FC236}">
                  <a16:creationId xmlns:a16="http://schemas.microsoft.com/office/drawing/2014/main" id="{B403ADE5-6BCE-451B-BADC-08A8D537C67C}"/>
                </a:ext>
              </a:extLst>
            </p:cNvPr>
            <p:cNvGrpSpPr/>
            <p:nvPr userDrawn="1"/>
          </p:nvGrpSpPr>
          <p:grpSpPr>
            <a:xfrm>
              <a:off x="6586590" y="4706772"/>
              <a:ext cx="99577" cy="158629"/>
              <a:chOff x="6586590" y="4339419"/>
              <a:chExt cx="99577" cy="158629"/>
            </a:xfrm>
          </p:grpSpPr>
          <p:sp>
            <p:nvSpPr>
              <p:cNvPr id="490" name="Rektangel 489">
                <a:extLst>
                  <a:ext uri="{FF2B5EF4-FFF2-40B4-BE49-F238E27FC236}">
                    <a16:creationId xmlns:a16="http://schemas.microsoft.com/office/drawing/2014/main" id="{2AD8C0B5-EE14-42DA-947B-297C24031AB2}"/>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1" name="Rektangel 490">
                <a:extLst>
                  <a:ext uri="{FF2B5EF4-FFF2-40B4-BE49-F238E27FC236}">
                    <a16:creationId xmlns:a16="http://schemas.microsoft.com/office/drawing/2014/main" id="{E2EC1570-2D64-49C7-A92A-F9E2A5156521}"/>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2" name="Rektangel 491">
                <a:extLst>
                  <a:ext uri="{FF2B5EF4-FFF2-40B4-BE49-F238E27FC236}">
                    <a16:creationId xmlns:a16="http://schemas.microsoft.com/office/drawing/2014/main" id="{E35CB2B0-01EC-4B3A-B8DF-D79F591FEE85}"/>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3" name="Rektangel 492">
                <a:extLst>
                  <a:ext uri="{FF2B5EF4-FFF2-40B4-BE49-F238E27FC236}">
                    <a16:creationId xmlns:a16="http://schemas.microsoft.com/office/drawing/2014/main" id="{83464E59-37B0-4BE6-B0AD-D809F376EEE5}"/>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2" name="Gruppe 471">
              <a:extLst>
                <a:ext uri="{FF2B5EF4-FFF2-40B4-BE49-F238E27FC236}">
                  <a16:creationId xmlns:a16="http://schemas.microsoft.com/office/drawing/2014/main" id="{0561E4ED-BE3B-4043-AF02-8AF2EAE9C040}"/>
                </a:ext>
              </a:extLst>
            </p:cNvPr>
            <p:cNvGrpSpPr/>
            <p:nvPr userDrawn="1"/>
          </p:nvGrpSpPr>
          <p:grpSpPr>
            <a:xfrm>
              <a:off x="6586590" y="4945485"/>
              <a:ext cx="99577" cy="130933"/>
              <a:chOff x="6586590" y="4107944"/>
              <a:chExt cx="99577" cy="130933"/>
            </a:xfrm>
          </p:grpSpPr>
          <p:sp>
            <p:nvSpPr>
              <p:cNvPr id="487" name="Rektangel 486">
                <a:extLst>
                  <a:ext uri="{FF2B5EF4-FFF2-40B4-BE49-F238E27FC236}">
                    <a16:creationId xmlns:a16="http://schemas.microsoft.com/office/drawing/2014/main" id="{A00EAC9C-C2A2-4D17-97EC-ABEFF049C497}"/>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8" name="Rektangel 487">
                <a:extLst>
                  <a:ext uri="{FF2B5EF4-FFF2-40B4-BE49-F238E27FC236}">
                    <a16:creationId xmlns:a16="http://schemas.microsoft.com/office/drawing/2014/main" id="{53567470-B4AF-4E29-91A4-38B62CF772F6}"/>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9" name="Rektangel: øverste hjørner afrundet 488">
                <a:extLst>
                  <a:ext uri="{FF2B5EF4-FFF2-40B4-BE49-F238E27FC236}">
                    <a16:creationId xmlns:a16="http://schemas.microsoft.com/office/drawing/2014/main" id="{5F5C3476-DF13-444B-969B-E80758AF0747}"/>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3" name="Gruppe 472">
              <a:extLst>
                <a:ext uri="{FF2B5EF4-FFF2-40B4-BE49-F238E27FC236}">
                  <a16:creationId xmlns:a16="http://schemas.microsoft.com/office/drawing/2014/main" id="{9511BD74-01C0-47B8-95FC-A118D27DF4A0}"/>
                </a:ext>
              </a:extLst>
            </p:cNvPr>
            <p:cNvGrpSpPr/>
            <p:nvPr userDrawn="1"/>
          </p:nvGrpSpPr>
          <p:grpSpPr>
            <a:xfrm>
              <a:off x="6586590" y="5156502"/>
              <a:ext cx="99577" cy="158629"/>
              <a:chOff x="6586590" y="4339419"/>
              <a:chExt cx="99577" cy="158629"/>
            </a:xfrm>
          </p:grpSpPr>
          <p:sp>
            <p:nvSpPr>
              <p:cNvPr id="483" name="Rektangel 482">
                <a:extLst>
                  <a:ext uri="{FF2B5EF4-FFF2-40B4-BE49-F238E27FC236}">
                    <a16:creationId xmlns:a16="http://schemas.microsoft.com/office/drawing/2014/main" id="{71F24A88-43DF-4497-ABDB-145296E8099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4" name="Rektangel 483">
                <a:extLst>
                  <a:ext uri="{FF2B5EF4-FFF2-40B4-BE49-F238E27FC236}">
                    <a16:creationId xmlns:a16="http://schemas.microsoft.com/office/drawing/2014/main" id="{336DDE5E-2E0E-464F-A8E1-DAC0AFE41E47}"/>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5" name="Rektangel 484">
                <a:extLst>
                  <a:ext uri="{FF2B5EF4-FFF2-40B4-BE49-F238E27FC236}">
                    <a16:creationId xmlns:a16="http://schemas.microsoft.com/office/drawing/2014/main" id="{CBBEDBA4-1673-4B5C-BFD1-D2A6B88EFC76}"/>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6" name="Rektangel 485">
                <a:extLst>
                  <a:ext uri="{FF2B5EF4-FFF2-40B4-BE49-F238E27FC236}">
                    <a16:creationId xmlns:a16="http://schemas.microsoft.com/office/drawing/2014/main" id="{235D123D-7FE9-4521-A2EA-A928159B7D6A}"/>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504" name="Gruppe 503">
            <a:extLst>
              <a:ext uri="{FF2B5EF4-FFF2-40B4-BE49-F238E27FC236}">
                <a16:creationId xmlns:a16="http://schemas.microsoft.com/office/drawing/2014/main" id="{487D81BB-7034-49BA-9F91-B615D9C2071B}"/>
              </a:ext>
            </a:extLst>
          </p:cNvPr>
          <p:cNvGrpSpPr/>
          <p:nvPr userDrawn="1"/>
        </p:nvGrpSpPr>
        <p:grpSpPr>
          <a:xfrm>
            <a:off x="7139147" y="4046025"/>
            <a:ext cx="99577" cy="1718833"/>
            <a:chOff x="6586590" y="4046025"/>
            <a:chExt cx="99577" cy="1718833"/>
          </a:xfrm>
        </p:grpSpPr>
        <p:grpSp>
          <p:nvGrpSpPr>
            <p:cNvPr id="505" name="Gruppe 504">
              <a:extLst>
                <a:ext uri="{FF2B5EF4-FFF2-40B4-BE49-F238E27FC236}">
                  <a16:creationId xmlns:a16="http://schemas.microsoft.com/office/drawing/2014/main" id="{EDAFB757-0B5F-4600-8C70-17F9A79EBF46}"/>
                </a:ext>
              </a:extLst>
            </p:cNvPr>
            <p:cNvGrpSpPr/>
            <p:nvPr userDrawn="1"/>
          </p:nvGrpSpPr>
          <p:grpSpPr>
            <a:xfrm>
              <a:off x="6586590" y="4046025"/>
              <a:ext cx="99577" cy="130933"/>
              <a:chOff x="6586590" y="4107944"/>
              <a:chExt cx="99577" cy="130933"/>
            </a:xfrm>
          </p:grpSpPr>
          <p:sp>
            <p:nvSpPr>
              <p:cNvPr id="538" name="Rektangel 537">
                <a:extLst>
                  <a:ext uri="{FF2B5EF4-FFF2-40B4-BE49-F238E27FC236}">
                    <a16:creationId xmlns:a16="http://schemas.microsoft.com/office/drawing/2014/main" id="{422844BD-3B4C-4954-8E86-2AB2E04927EF}"/>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9" name="Rektangel 538">
                <a:extLst>
                  <a:ext uri="{FF2B5EF4-FFF2-40B4-BE49-F238E27FC236}">
                    <a16:creationId xmlns:a16="http://schemas.microsoft.com/office/drawing/2014/main" id="{90D5ED91-7DE8-4AD4-B730-0A336C1BABA0}"/>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40" name="Rektangel: øverste hjørner afrundet 539">
                <a:extLst>
                  <a:ext uri="{FF2B5EF4-FFF2-40B4-BE49-F238E27FC236}">
                    <a16:creationId xmlns:a16="http://schemas.microsoft.com/office/drawing/2014/main" id="{E5D434BC-4C28-41FE-99CC-22B421FEC9C2}"/>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6" name="Gruppe 505">
              <a:extLst>
                <a:ext uri="{FF2B5EF4-FFF2-40B4-BE49-F238E27FC236}">
                  <a16:creationId xmlns:a16="http://schemas.microsoft.com/office/drawing/2014/main" id="{EAB9973D-7BB2-4A41-8E53-DD7A973A2F80}"/>
                </a:ext>
              </a:extLst>
            </p:cNvPr>
            <p:cNvGrpSpPr/>
            <p:nvPr userDrawn="1"/>
          </p:nvGrpSpPr>
          <p:grpSpPr>
            <a:xfrm>
              <a:off x="6586590" y="4257042"/>
              <a:ext cx="99577" cy="158629"/>
              <a:chOff x="6586590" y="4339419"/>
              <a:chExt cx="99577" cy="158629"/>
            </a:xfrm>
          </p:grpSpPr>
          <p:sp>
            <p:nvSpPr>
              <p:cNvPr id="534" name="Rektangel 533">
                <a:extLst>
                  <a:ext uri="{FF2B5EF4-FFF2-40B4-BE49-F238E27FC236}">
                    <a16:creationId xmlns:a16="http://schemas.microsoft.com/office/drawing/2014/main" id="{065A8711-C107-410E-AF0D-8ED899754200}"/>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5" name="Rektangel 534">
                <a:extLst>
                  <a:ext uri="{FF2B5EF4-FFF2-40B4-BE49-F238E27FC236}">
                    <a16:creationId xmlns:a16="http://schemas.microsoft.com/office/drawing/2014/main" id="{A85A67EE-8D0D-4682-8F38-32DE3155173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6" name="Rektangel 535">
                <a:extLst>
                  <a:ext uri="{FF2B5EF4-FFF2-40B4-BE49-F238E27FC236}">
                    <a16:creationId xmlns:a16="http://schemas.microsoft.com/office/drawing/2014/main" id="{06A56B14-173B-400B-B6D5-A04FF997C9F8}"/>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7" name="Rektangel 536">
                <a:extLst>
                  <a:ext uri="{FF2B5EF4-FFF2-40B4-BE49-F238E27FC236}">
                    <a16:creationId xmlns:a16="http://schemas.microsoft.com/office/drawing/2014/main" id="{9BA1F6C7-9495-42D0-A081-C47A9BC485FC}"/>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7" name="Gruppe 506">
              <a:extLst>
                <a:ext uri="{FF2B5EF4-FFF2-40B4-BE49-F238E27FC236}">
                  <a16:creationId xmlns:a16="http://schemas.microsoft.com/office/drawing/2014/main" id="{5434D7DE-41C3-4090-9891-67A4B9560134}"/>
                </a:ext>
              </a:extLst>
            </p:cNvPr>
            <p:cNvGrpSpPr/>
            <p:nvPr userDrawn="1"/>
          </p:nvGrpSpPr>
          <p:grpSpPr>
            <a:xfrm>
              <a:off x="6586590" y="4495755"/>
              <a:ext cx="99577" cy="130933"/>
              <a:chOff x="6586590" y="4107944"/>
              <a:chExt cx="99577" cy="130933"/>
            </a:xfrm>
          </p:grpSpPr>
          <p:sp>
            <p:nvSpPr>
              <p:cNvPr id="531" name="Rektangel 530">
                <a:extLst>
                  <a:ext uri="{FF2B5EF4-FFF2-40B4-BE49-F238E27FC236}">
                    <a16:creationId xmlns:a16="http://schemas.microsoft.com/office/drawing/2014/main" id="{228B2903-14D7-4F40-B4B9-1FEBE1633435}"/>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2" name="Rektangel 531">
                <a:extLst>
                  <a:ext uri="{FF2B5EF4-FFF2-40B4-BE49-F238E27FC236}">
                    <a16:creationId xmlns:a16="http://schemas.microsoft.com/office/drawing/2014/main" id="{7A608E58-6C12-46AB-A822-6A52537BD4C0}"/>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3" name="Rektangel: øverste hjørner afrundet 532">
                <a:extLst>
                  <a:ext uri="{FF2B5EF4-FFF2-40B4-BE49-F238E27FC236}">
                    <a16:creationId xmlns:a16="http://schemas.microsoft.com/office/drawing/2014/main" id="{8B6B8521-025B-47AA-BD17-2D68DD00F5B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8" name="Gruppe 507">
              <a:extLst>
                <a:ext uri="{FF2B5EF4-FFF2-40B4-BE49-F238E27FC236}">
                  <a16:creationId xmlns:a16="http://schemas.microsoft.com/office/drawing/2014/main" id="{155F0DD3-557B-4D40-A98A-AC07475A8049}"/>
                </a:ext>
              </a:extLst>
            </p:cNvPr>
            <p:cNvGrpSpPr/>
            <p:nvPr userDrawn="1"/>
          </p:nvGrpSpPr>
          <p:grpSpPr>
            <a:xfrm>
              <a:off x="6586590" y="4706772"/>
              <a:ext cx="99577" cy="158629"/>
              <a:chOff x="6586590" y="4339419"/>
              <a:chExt cx="99577" cy="158629"/>
            </a:xfrm>
          </p:grpSpPr>
          <p:sp>
            <p:nvSpPr>
              <p:cNvPr id="527" name="Rektangel 526">
                <a:extLst>
                  <a:ext uri="{FF2B5EF4-FFF2-40B4-BE49-F238E27FC236}">
                    <a16:creationId xmlns:a16="http://schemas.microsoft.com/office/drawing/2014/main" id="{0E534F49-B78E-4F53-BE1F-16837AA450A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8" name="Rektangel 527">
                <a:extLst>
                  <a:ext uri="{FF2B5EF4-FFF2-40B4-BE49-F238E27FC236}">
                    <a16:creationId xmlns:a16="http://schemas.microsoft.com/office/drawing/2014/main" id="{45922AAA-0B26-4325-AC96-B660469F6900}"/>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9" name="Rektangel 528">
                <a:extLst>
                  <a:ext uri="{FF2B5EF4-FFF2-40B4-BE49-F238E27FC236}">
                    <a16:creationId xmlns:a16="http://schemas.microsoft.com/office/drawing/2014/main" id="{C5F48C3B-57B5-400E-A79F-A19983571666}"/>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0" name="Rektangel 529">
                <a:extLst>
                  <a:ext uri="{FF2B5EF4-FFF2-40B4-BE49-F238E27FC236}">
                    <a16:creationId xmlns:a16="http://schemas.microsoft.com/office/drawing/2014/main" id="{58127A49-5404-47DB-8E2F-39912ED1F3F2}"/>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9" name="Gruppe 508">
              <a:extLst>
                <a:ext uri="{FF2B5EF4-FFF2-40B4-BE49-F238E27FC236}">
                  <a16:creationId xmlns:a16="http://schemas.microsoft.com/office/drawing/2014/main" id="{78976A30-D8D9-4AF1-A115-60CF85FB28A6}"/>
                </a:ext>
              </a:extLst>
            </p:cNvPr>
            <p:cNvGrpSpPr/>
            <p:nvPr userDrawn="1"/>
          </p:nvGrpSpPr>
          <p:grpSpPr>
            <a:xfrm>
              <a:off x="6586590" y="4945485"/>
              <a:ext cx="99577" cy="130933"/>
              <a:chOff x="6586590" y="4107944"/>
              <a:chExt cx="99577" cy="130933"/>
            </a:xfrm>
          </p:grpSpPr>
          <p:sp>
            <p:nvSpPr>
              <p:cNvPr id="524" name="Rektangel 523">
                <a:extLst>
                  <a:ext uri="{FF2B5EF4-FFF2-40B4-BE49-F238E27FC236}">
                    <a16:creationId xmlns:a16="http://schemas.microsoft.com/office/drawing/2014/main" id="{39D0AD58-8746-4240-BCC5-9C28F3D9759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5" name="Rektangel 524">
                <a:extLst>
                  <a:ext uri="{FF2B5EF4-FFF2-40B4-BE49-F238E27FC236}">
                    <a16:creationId xmlns:a16="http://schemas.microsoft.com/office/drawing/2014/main" id="{2D053CD5-1557-424C-81D8-9262BEA85DF8}"/>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6" name="Rektangel: øverste hjørner afrundet 525">
                <a:extLst>
                  <a:ext uri="{FF2B5EF4-FFF2-40B4-BE49-F238E27FC236}">
                    <a16:creationId xmlns:a16="http://schemas.microsoft.com/office/drawing/2014/main" id="{DD90DAF1-17CF-4972-8835-F67EC6E3E211}"/>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0" name="Gruppe 509">
              <a:extLst>
                <a:ext uri="{FF2B5EF4-FFF2-40B4-BE49-F238E27FC236}">
                  <a16:creationId xmlns:a16="http://schemas.microsoft.com/office/drawing/2014/main" id="{AFFE7990-31D2-4B8C-AFED-301B17E73DBD}"/>
                </a:ext>
              </a:extLst>
            </p:cNvPr>
            <p:cNvGrpSpPr/>
            <p:nvPr userDrawn="1"/>
          </p:nvGrpSpPr>
          <p:grpSpPr>
            <a:xfrm>
              <a:off x="6586590" y="5156502"/>
              <a:ext cx="99577" cy="158629"/>
              <a:chOff x="6586590" y="4339419"/>
              <a:chExt cx="99577" cy="158629"/>
            </a:xfrm>
          </p:grpSpPr>
          <p:sp>
            <p:nvSpPr>
              <p:cNvPr id="520" name="Rektangel 519">
                <a:extLst>
                  <a:ext uri="{FF2B5EF4-FFF2-40B4-BE49-F238E27FC236}">
                    <a16:creationId xmlns:a16="http://schemas.microsoft.com/office/drawing/2014/main" id="{642FD02F-1614-4EF4-8251-56F94EA5E554}"/>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1" name="Rektangel 520">
                <a:extLst>
                  <a:ext uri="{FF2B5EF4-FFF2-40B4-BE49-F238E27FC236}">
                    <a16:creationId xmlns:a16="http://schemas.microsoft.com/office/drawing/2014/main" id="{5F6224AA-66D9-4F3C-AD2A-46B654B4AF94}"/>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2" name="Rektangel 521">
                <a:extLst>
                  <a:ext uri="{FF2B5EF4-FFF2-40B4-BE49-F238E27FC236}">
                    <a16:creationId xmlns:a16="http://schemas.microsoft.com/office/drawing/2014/main" id="{68ECDDE5-1739-4C6A-9E7A-CF68C094D7BA}"/>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3" name="Rektangel 522">
                <a:extLst>
                  <a:ext uri="{FF2B5EF4-FFF2-40B4-BE49-F238E27FC236}">
                    <a16:creationId xmlns:a16="http://schemas.microsoft.com/office/drawing/2014/main" id="{D2FA6F5B-9127-4C45-89D7-7935010F262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1" name="Gruppe 510">
              <a:extLst>
                <a:ext uri="{FF2B5EF4-FFF2-40B4-BE49-F238E27FC236}">
                  <a16:creationId xmlns:a16="http://schemas.microsoft.com/office/drawing/2014/main" id="{BD45FD44-F3BC-4849-9601-CA6AD8851D42}"/>
                </a:ext>
              </a:extLst>
            </p:cNvPr>
            <p:cNvGrpSpPr/>
            <p:nvPr userDrawn="1"/>
          </p:nvGrpSpPr>
          <p:grpSpPr>
            <a:xfrm>
              <a:off x="6586590" y="5395215"/>
              <a:ext cx="99577" cy="130933"/>
              <a:chOff x="6586590" y="4107944"/>
              <a:chExt cx="99577" cy="130933"/>
            </a:xfrm>
          </p:grpSpPr>
          <p:sp>
            <p:nvSpPr>
              <p:cNvPr id="517" name="Rektangel 516">
                <a:extLst>
                  <a:ext uri="{FF2B5EF4-FFF2-40B4-BE49-F238E27FC236}">
                    <a16:creationId xmlns:a16="http://schemas.microsoft.com/office/drawing/2014/main" id="{5F7E2960-7EDD-4022-9C40-B00A20A0631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8" name="Rektangel 517">
                <a:extLst>
                  <a:ext uri="{FF2B5EF4-FFF2-40B4-BE49-F238E27FC236}">
                    <a16:creationId xmlns:a16="http://schemas.microsoft.com/office/drawing/2014/main" id="{7CB73619-9A2D-4896-8C1F-4E97E04D39B2}"/>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9" name="Rektangel: øverste hjørner afrundet 518">
                <a:extLst>
                  <a:ext uri="{FF2B5EF4-FFF2-40B4-BE49-F238E27FC236}">
                    <a16:creationId xmlns:a16="http://schemas.microsoft.com/office/drawing/2014/main" id="{12CDE575-588C-4CA6-8E71-0323DCA76438}"/>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2" name="Gruppe 511">
              <a:extLst>
                <a:ext uri="{FF2B5EF4-FFF2-40B4-BE49-F238E27FC236}">
                  <a16:creationId xmlns:a16="http://schemas.microsoft.com/office/drawing/2014/main" id="{391A61A0-D5DA-43BD-A7A3-44117A327FB6}"/>
                </a:ext>
              </a:extLst>
            </p:cNvPr>
            <p:cNvGrpSpPr/>
            <p:nvPr userDrawn="1"/>
          </p:nvGrpSpPr>
          <p:grpSpPr>
            <a:xfrm>
              <a:off x="6586590" y="5606229"/>
              <a:ext cx="99577" cy="158629"/>
              <a:chOff x="6586590" y="4339419"/>
              <a:chExt cx="99577" cy="158629"/>
            </a:xfrm>
          </p:grpSpPr>
          <p:sp>
            <p:nvSpPr>
              <p:cNvPr id="513" name="Rektangel 512">
                <a:extLst>
                  <a:ext uri="{FF2B5EF4-FFF2-40B4-BE49-F238E27FC236}">
                    <a16:creationId xmlns:a16="http://schemas.microsoft.com/office/drawing/2014/main" id="{7D7F0A32-770E-49F2-8729-84A90BA54A62}"/>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4" name="Rektangel 513">
                <a:extLst>
                  <a:ext uri="{FF2B5EF4-FFF2-40B4-BE49-F238E27FC236}">
                    <a16:creationId xmlns:a16="http://schemas.microsoft.com/office/drawing/2014/main" id="{7DB3BDBB-C92B-4747-B9A6-861B86DE1AE2}"/>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5" name="Rektangel 514">
                <a:extLst>
                  <a:ext uri="{FF2B5EF4-FFF2-40B4-BE49-F238E27FC236}">
                    <a16:creationId xmlns:a16="http://schemas.microsoft.com/office/drawing/2014/main" id="{6121A64A-344E-4B6F-8A15-34168A0BA36C}"/>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6" name="Rektangel 515">
                <a:extLst>
                  <a:ext uri="{FF2B5EF4-FFF2-40B4-BE49-F238E27FC236}">
                    <a16:creationId xmlns:a16="http://schemas.microsoft.com/office/drawing/2014/main" id="{E0C515B9-60AD-4FD8-BCB7-65EEF52D9D18}"/>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186" name="Gruppe 185">
            <a:extLst>
              <a:ext uri="{FF2B5EF4-FFF2-40B4-BE49-F238E27FC236}">
                <a16:creationId xmlns:a16="http://schemas.microsoft.com/office/drawing/2014/main" id="{A3E3B51A-20D4-484D-826E-22A4AC81101D}"/>
              </a:ext>
            </a:extLst>
          </p:cNvPr>
          <p:cNvGrpSpPr/>
          <p:nvPr userDrawn="1"/>
        </p:nvGrpSpPr>
        <p:grpSpPr>
          <a:xfrm flipH="1">
            <a:off x="7019767" y="5466888"/>
            <a:ext cx="832613" cy="515242"/>
            <a:chOff x="5878302" y="5164076"/>
            <a:chExt cx="916095" cy="739089"/>
          </a:xfrm>
          <a:solidFill>
            <a:schemeClr val="accent4">
              <a:lumMod val="60000"/>
              <a:lumOff val="40000"/>
            </a:schemeClr>
          </a:solidFill>
        </p:grpSpPr>
        <p:grpSp>
          <p:nvGrpSpPr>
            <p:cNvPr id="187" name="Gruppe 186">
              <a:extLst>
                <a:ext uri="{FF2B5EF4-FFF2-40B4-BE49-F238E27FC236}">
                  <a16:creationId xmlns:a16="http://schemas.microsoft.com/office/drawing/2014/main" id="{97381A96-A053-4781-8B05-9EBA3310E0D9}"/>
                </a:ext>
              </a:extLst>
            </p:cNvPr>
            <p:cNvGrpSpPr/>
            <p:nvPr userDrawn="1"/>
          </p:nvGrpSpPr>
          <p:grpSpPr>
            <a:xfrm>
              <a:off x="5878302" y="5164076"/>
              <a:ext cx="916095" cy="739089"/>
              <a:chOff x="6443096" y="5105724"/>
              <a:chExt cx="916095" cy="739089"/>
            </a:xfrm>
            <a:grpFill/>
          </p:grpSpPr>
          <p:sp>
            <p:nvSpPr>
              <p:cNvPr id="189" name="Rektangel 188">
                <a:extLst>
                  <a:ext uri="{FF2B5EF4-FFF2-40B4-BE49-F238E27FC236}">
                    <a16:creationId xmlns:a16="http://schemas.microsoft.com/office/drawing/2014/main" id="{3EDE9D0A-39A8-4AB7-B2E9-6CCAD0CA6FC6}"/>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0" name="Ellipse 189">
                <a:extLst>
                  <a:ext uri="{FF2B5EF4-FFF2-40B4-BE49-F238E27FC236}">
                    <a16:creationId xmlns:a16="http://schemas.microsoft.com/office/drawing/2014/main" id="{51E5522C-96DD-4C4C-90C1-F8911D4B670A}"/>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1" name="Ellipse 190">
                <a:extLst>
                  <a:ext uri="{FF2B5EF4-FFF2-40B4-BE49-F238E27FC236}">
                    <a16:creationId xmlns:a16="http://schemas.microsoft.com/office/drawing/2014/main" id="{C4C62C7D-D8BE-4E75-9970-F24D2F1381BD}"/>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2" name="Ellipse 191">
                <a:extLst>
                  <a:ext uri="{FF2B5EF4-FFF2-40B4-BE49-F238E27FC236}">
                    <a16:creationId xmlns:a16="http://schemas.microsoft.com/office/drawing/2014/main" id="{4B627D10-4EA6-4B4B-B2BE-5EFA099A1405}"/>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3" name="Ellipse 192">
                <a:extLst>
                  <a:ext uri="{FF2B5EF4-FFF2-40B4-BE49-F238E27FC236}">
                    <a16:creationId xmlns:a16="http://schemas.microsoft.com/office/drawing/2014/main" id="{547372E9-0BB3-4768-AF90-0AAD85537C11}"/>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88" name="Ellipse 187">
              <a:extLst>
                <a:ext uri="{FF2B5EF4-FFF2-40B4-BE49-F238E27FC236}">
                  <a16:creationId xmlns:a16="http://schemas.microsoft.com/office/drawing/2014/main" id="{F34CE4EA-AAC0-4BA3-B954-1A606C3141B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541" name="Gruppe 540">
            <a:extLst>
              <a:ext uri="{FF2B5EF4-FFF2-40B4-BE49-F238E27FC236}">
                <a16:creationId xmlns:a16="http://schemas.microsoft.com/office/drawing/2014/main" id="{FC41F19C-BC9A-49F8-B982-60AD6A645885}"/>
              </a:ext>
            </a:extLst>
          </p:cNvPr>
          <p:cNvGrpSpPr/>
          <p:nvPr userDrawn="1"/>
        </p:nvGrpSpPr>
        <p:grpSpPr>
          <a:xfrm>
            <a:off x="5989017" y="5230207"/>
            <a:ext cx="916095" cy="739089"/>
            <a:chOff x="5878302" y="5164076"/>
            <a:chExt cx="916095" cy="739089"/>
          </a:xfrm>
        </p:grpSpPr>
        <p:grpSp>
          <p:nvGrpSpPr>
            <p:cNvPr id="542" name="Gruppe 541">
              <a:extLst>
                <a:ext uri="{FF2B5EF4-FFF2-40B4-BE49-F238E27FC236}">
                  <a16:creationId xmlns:a16="http://schemas.microsoft.com/office/drawing/2014/main" id="{DF86FE1F-EE9C-43EC-9516-A9FF819B9263}"/>
                </a:ext>
              </a:extLst>
            </p:cNvPr>
            <p:cNvGrpSpPr/>
            <p:nvPr userDrawn="1"/>
          </p:nvGrpSpPr>
          <p:grpSpPr>
            <a:xfrm>
              <a:off x="5878302" y="5164076"/>
              <a:ext cx="916095" cy="739089"/>
              <a:chOff x="6443096" y="5105724"/>
              <a:chExt cx="916095" cy="739089"/>
            </a:xfrm>
          </p:grpSpPr>
          <p:sp>
            <p:nvSpPr>
              <p:cNvPr id="544" name="Rektangel 543">
                <a:extLst>
                  <a:ext uri="{FF2B5EF4-FFF2-40B4-BE49-F238E27FC236}">
                    <a16:creationId xmlns:a16="http://schemas.microsoft.com/office/drawing/2014/main" id="{E898AF9A-B010-49F6-8D28-EF7914B30C1E}"/>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5" name="Ellipse 544">
                <a:extLst>
                  <a:ext uri="{FF2B5EF4-FFF2-40B4-BE49-F238E27FC236}">
                    <a16:creationId xmlns:a16="http://schemas.microsoft.com/office/drawing/2014/main" id="{A802A087-DAF1-4DF7-9264-2D37AB4973E3}"/>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6" name="Ellipse 545">
                <a:extLst>
                  <a:ext uri="{FF2B5EF4-FFF2-40B4-BE49-F238E27FC236}">
                    <a16:creationId xmlns:a16="http://schemas.microsoft.com/office/drawing/2014/main" id="{37DEBFFC-1705-4305-A83C-0C4223E40B80}"/>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7" name="Ellipse 546">
                <a:extLst>
                  <a:ext uri="{FF2B5EF4-FFF2-40B4-BE49-F238E27FC236}">
                    <a16:creationId xmlns:a16="http://schemas.microsoft.com/office/drawing/2014/main" id="{214F247A-917A-4ADF-92E1-B15DB347252F}"/>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8" name="Ellipse 547">
                <a:extLst>
                  <a:ext uri="{FF2B5EF4-FFF2-40B4-BE49-F238E27FC236}">
                    <a16:creationId xmlns:a16="http://schemas.microsoft.com/office/drawing/2014/main" id="{8A70A2AB-9975-40CE-9DAA-8605F6A077CD}"/>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543" name="Ellipse 542">
              <a:extLst>
                <a:ext uri="{FF2B5EF4-FFF2-40B4-BE49-F238E27FC236}">
                  <a16:creationId xmlns:a16="http://schemas.microsoft.com/office/drawing/2014/main" id="{08F77261-16CD-4A76-AB6F-21D4A0775C46}"/>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437" name="Rektangel 436">
            <a:extLst>
              <a:ext uri="{FF2B5EF4-FFF2-40B4-BE49-F238E27FC236}">
                <a16:creationId xmlns:a16="http://schemas.microsoft.com/office/drawing/2014/main" id="{13325374-C58B-4D1E-A038-D0A9429AF6DE}"/>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438" name="Pladsholder til tekst 5">
            <a:extLst>
              <a:ext uri="{FF2B5EF4-FFF2-40B4-BE49-F238E27FC236}">
                <a16:creationId xmlns:a16="http://schemas.microsoft.com/office/drawing/2014/main" id="{0EF864C6-C6EA-4973-A318-E9F8DE72ED76}"/>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Tree>
    <p:extLst>
      <p:ext uri="{BB962C8B-B14F-4D97-AF65-F5344CB8AC3E}">
        <p14:creationId xmlns:p14="http://schemas.microsoft.com/office/powerpoint/2010/main" val="537865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anmark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59" name="Billede 58">
            <a:extLst>
              <a:ext uri="{FF2B5EF4-FFF2-40B4-BE49-F238E27FC236}">
                <a16:creationId xmlns:a16="http://schemas.microsoft.com/office/drawing/2014/main" id="{9907A31F-84CB-46B9-A51F-B9A9B7A14AD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a:off x="6813809" y="1683337"/>
            <a:ext cx="3517722" cy="4284000"/>
          </a:xfrm>
          <a:prstGeom prst="rect">
            <a:avLst/>
          </a:prstGeom>
          <a:noFill/>
        </p:spPr>
      </p:pic>
      <p:pic>
        <p:nvPicPr>
          <p:cNvPr id="66" name="Billede 65">
            <a:extLst>
              <a:ext uri="{FF2B5EF4-FFF2-40B4-BE49-F238E27FC236}">
                <a16:creationId xmlns:a16="http://schemas.microsoft.com/office/drawing/2014/main" id="{135527D2-CCAE-41A4-AE7D-5CAE470570EA}"/>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a:off x="6807793" y="1661564"/>
            <a:ext cx="3517900" cy="4284663"/>
          </a:xfrm>
          <a:prstGeom prst="rect">
            <a:avLst/>
          </a:prstGeom>
        </p:spPr>
      </p:pic>
      <p:sp>
        <p:nvSpPr>
          <p:cNvPr id="65" name="Rektangel 64">
            <a:extLst>
              <a:ext uri="{FF2B5EF4-FFF2-40B4-BE49-F238E27FC236}">
                <a16:creationId xmlns:a16="http://schemas.microsoft.com/office/drawing/2014/main" id="{C4DADF23-8322-4ECE-B7C9-F264F8D4FE67}"/>
              </a:ext>
            </a:extLst>
          </p:cNvPr>
          <p:cNvSpPr/>
          <p:nvPr userDrawn="1"/>
        </p:nvSpPr>
        <p:spPr>
          <a:xfrm>
            <a:off x="9605127" y="1950812"/>
            <a:ext cx="1243975" cy="9748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 name="Pladsholder til tekst 5">
            <a:extLst>
              <a:ext uri="{FF2B5EF4-FFF2-40B4-BE49-F238E27FC236}">
                <a16:creationId xmlns:a16="http://schemas.microsoft.com/office/drawing/2014/main" id="{79A0D0BE-F722-48CC-83D2-C6BF1D28BF1A}"/>
              </a:ext>
            </a:extLst>
          </p:cNvPr>
          <p:cNvSpPr>
            <a:spLocks noGrp="1"/>
          </p:cNvSpPr>
          <p:nvPr>
            <p:ph type="body" sz="quarter" idx="12" hasCustomPrompt="1"/>
          </p:nvPr>
        </p:nvSpPr>
        <p:spPr>
          <a:xfrm>
            <a:off x="858838" y="1663700"/>
            <a:ext cx="5106988" cy="4183063"/>
          </a:xfrm>
          <a:prstGeom prst="rect">
            <a:avLst/>
          </a:prstGeom>
          <a:solidFill>
            <a:schemeClr val="accent2">
              <a:lumMod val="40000"/>
              <a:lumOff val="60000"/>
            </a:schemeClr>
          </a:solidFill>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Tree>
    <p:extLst>
      <p:ext uri="{BB962C8B-B14F-4D97-AF65-F5344CB8AC3E}">
        <p14:creationId xmlns:p14="http://schemas.microsoft.com/office/powerpoint/2010/main" val="13514501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anmark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59" name="Billede 58">
            <a:extLst>
              <a:ext uri="{FF2B5EF4-FFF2-40B4-BE49-F238E27FC236}">
                <a16:creationId xmlns:a16="http://schemas.microsoft.com/office/drawing/2014/main" id="{9907A31F-84CB-46B9-A51F-B9A9B7A14AD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a:off x="6813809" y="1683337"/>
            <a:ext cx="3517722" cy="4284000"/>
          </a:xfrm>
          <a:prstGeom prst="rect">
            <a:avLst/>
          </a:prstGeom>
          <a:noFill/>
        </p:spPr>
      </p:pic>
      <p:pic>
        <p:nvPicPr>
          <p:cNvPr id="66" name="Billede 65">
            <a:extLst>
              <a:ext uri="{FF2B5EF4-FFF2-40B4-BE49-F238E27FC236}">
                <a16:creationId xmlns:a16="http://schemas.microsoft.com/office/drawing/2014/main" id="{135527D2-CCAE-41A4-AE7D-5CAE470570EA}"/>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a:off x="6807793" y="1661564"/>
            <a:ext cx="3517900" cy="4284663"/>
          </a:xfrm>
          <a:prstGeom prst="rect">
            <a:avLst/>
          </a:prstGeom>
        </p:spPr>
      </p:pic>
      <p:sp>
        <p:nvSpPr>
          <p:cNvPr id="65" name="Rektangel 64">
            <a:extLst>
              <a:ext uri="{FF2B5EF4-FFF2-40B4-BE49-F238E27FC236}">
                <a16:creationId xmlns:a16="http://schemas.microsoft.com/office/drawing/2014/main" id="{C4DADF23-8322-4ECE-B7C9-F264F8D4FE67}"/>
              </a:ext>
            </a:extLst>
          </p:cNvPr>
          <p:cNvSpPr/>
          <p:nvPr userDrawn="1"/>
        </p:nvSpPr>
        <p:spPr>
          <a:xfrm>
            <a:off x="9605127" y="1950812"/>
            <a:ext cx="1243975" cy="9748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13" name="Rektangel 12">
            <a:extLst>
              <a:ext uri="{FF2B5EF4-FFF2-40B4-BE49-F238E27FC236}">
                <a16:creationId xmlns:a16="http://schemas.microsoft.com/office/drawing/2014/main" id="{7262035C-AEE4-4EA1-B99D-63BE40C1CA1C}"/>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14" name="Pladsholder til tekst 5">
            <a:extLst>
              <a:ext uri="{FF2B5EF4-FFF2-40B4-BE49-F238E27FC236}">
                <a16:creationId xmlns:a16="http://schemas.microsoft.com/office/drawing/2014/main" id="{5CB96E51-8059-42A4-9DDC-61FA9C89C328}"/>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Tree>
    <p:extLst>
      <p:ext uri="{BB962C8B-B14F-4D97-AF65-F5344CB8AC3E}">
        <p14:creationId xmlns:p14="http://schemas.microsoft.com/office/powerpoint/2010/main" val="13042593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teration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grpSp>
        <p:nvGrpSpPr>
          <p:cNvPr id="8" name="Gruppe 7">
            <a:extLst>
              <a:ext uri="{FF2B5EF4-FFF2-40B4-BE49-F238E27FC236}">
                <a16:creationId xmlns:a16="http://schemas.microsoft.com/office/drawing/2014/main" id="{A71703CE-220D-420A-A945-8170027FFB47}"/>
              </a:ext>
            </a:extLst>
          </p:cNvPr>
          <p:cNvGrpSpPr/>
          <p:nvPr userDrawn="1"/>
        </p:nvGrpSpPr>
        <p:grpSpPr>
          <a:xfrm>
            <a:off x="5963770" y="1798498"/>
            <a:ext cx="5502413" cy="4107753"/>
            <a:chOff x="2910710" y="1881188"/>
            <a:chExt cx="5502413" cy="4107753"/>
          </a:xfrm>
        </p:grpSpPr>
        <p:sp>
          <p:nvSpPr>
            <p:cNvPr id="9" name="Ellipse 8">
              <a:extLst>
                <a:ext uri="{FF2B5EF4-FFF2-40B4-BE49-F238E27FC236}">
                  <a16:creationId xmlns:a16="http://schemas.microsoft.com/office/drawing/2014/main" id="{7700D184-8DD0-495F-8796-A874067F02A4}"/>
                </a:ext>
              </a:extLst>
            </p:cNvPr>
            <p:cNvSpPr>
              <a:spLocks noChangeAspect="1"/>
            </p:cNvSpPr>
            <p:nvPr/>
          </p:nvSpPr>
          <p:spPr>
            <a:xfrm>
              <a:off x="5234934" y="3499752"/>
              <a:ext cx="828000" cy="828000"/>
            </a:xfrm>
            <a:prstGeom prst="ellipse">
              <a:avLst/>
            </a:prstGeom>
            <a:solidFill>
              <a:schemeClr val="accent4">
                <a:lumMod val="75000"/>
              </a:scheme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Cirkel: udhulet 9">
              <a:extLst>
                <a:ext uri="{FF2B5EF4-FFF2-40B4-BE49-F238E27FC236}">
                  <a16:creationId xmlns:a16="http://schemas.microsoft.com/office/drawing/2014/main" id="{72E6DFFF-6CFE-495E-9FDC-32A828A68B3F}"/>
                </a:ext>
              </a:extLst>
            </p:cNvPr>
            <p:cNvSpPr>
              <a:spLocks noChangeAspect="1"/>
            </p:cNvSpPr>
            <p:nvPr/>
          </p:nvSpPr>
          <p:spPr>
            <a:xfrm>
              <a:off x="3823326" y="2299839"/>
              <a:ext cx="3689102" cy="3689102"/>
            </a:xfrm>
            <a:prstGeom prst="donut">
              <a:avLst>
                <a:gd name="adj" fmla="val 17723"/>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1" name="Cirkel: udhulet 10">
              <a:extLst>
                <a:ext uri="{FF2B5EF4-FFF2-40B4-BE49-F238E27FC236}">
                  <a16:creationId xmlns:a16="http://schemas.microsoft.com/office/drawing/2014/main" id="{7F08A1F3-440C-4CE0-AF57-F5EA96FA95D7}"/>
                </a:ext>
              </a:extLst>
            </p:cNvPr>
            <p:cNvSpPr>
              <a:spLocks noChangeAspect="1"/>
            </p:cNvSpPr>
            <p:nvPr/>
          </p:nvSpPr>
          <p:spPr>
            <a:xfrm>
              <a:off x="3767213" y="2195177"/>
              <a:ext cx="3689102" cy="3689102"/>
            </a:xfrm>
            <a:prstGeom prst="donut">
              <a:avLst>
                <a:gd name="adj" fmla="val 1772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3" name="Cirkel: udhulet 12">
              <a:extLst>
                <a:ext uri="{FF2B5EF4-FFF2-40B4-BE49-F238E27FC236}">
                  <a16:creationId xmlns:a16="http://schemas.microsoft.com/office/drawing/2014/main" id="{AA25638D-59AB-4A3A-843E-1E9E971657D7}"/>
                </a:ext>
              </a:extLst>
            </p:cNvPr>
            <p:cNvSpPr>
              <a:spLocks noChangeAspect="1"/>
            </p:cNvSpPr>
            <p:nvPr/>
          </p:nvSpPr>
          <p:spPr>
            <a:xfrm>
              <a:off x="3711101" y="2090514"/>
              <a:ext cx="3689102" cy="3689102"/>
            </a:xfrm>
            <a:prstGeom prst="donut">
              <a:avLst>
                <a:gd name="adj" fmla="val 17723"/>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4" name="Cirkel: udhulet 13">
              <a:extLst>
                <a:ext uri="{FF2B5EF4-FFF2-40B4-BE49-F238E27FC236}">
                  <a16:creationId xmlns:a16="http://schemas.microsoft.com/office/drawing/2014/main" id="{826E6A6F-15D2-4F59-835E-76C063C727D4}"/>
                </a:ext>
              </a:extLst>
            </p:cNvPr>
            <p:cNvSpPr>
              <a:spLocks noChangeAspect="1"/>
            </p:cNvSpPr>
            <p:nvPr/>
          </p:nvSpPr>
          <p:spPr>
            <a:xfrm>
              <a:off x="3654989" y="1985851"/>
              <a:ext cx="3689102" cy="3689102"/>
            </a:xfrm>
            <a:prstGeom prst="donut">
              <a:avLst>
                <a:gd name="adj" fmla="val 1772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5" name="Cirkel: udhulet 14">
              <a:extLst>
                <a:ext uri="{FF2B5EF4-FFF2-40B4-BE49-F238E27FC236}">
                  <a16:creationId xmlns:a16="http://schemas.microsoft.com/office/drawing/2014/main" id="{1E9542CE-83BB-4EF0-BF5D-034717DB789B}"/>
                </a:ext>
              </a:extLst>
            </p:cNvPr>
            <p:cNvSpPr>
              <a:spLocks noChangeAspect="1"/>
            </p:cNvSpPr>
            <p:nvPr/>
          </p:nvSpPr>
          <p:spPr>
            <a:xfrm>
              <a:off x="3598877" y="1881188"/>
              <a:ext cx="3689102" cy="3689102"/>
            </a:xfrm>
            <a:prstGeom prst="donut">
              <a:avLst>
                <a:gd name="adj" fmla="val 1772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nvGrpSpPr>
            <p:cNvPr id="16" name="Gruppe 15">
              <a:extLst>
                <a:ext uri="{FF2B5EF4-FFF2-40B4-BE49-F238E27FC236}">
                  <a16:creationId xmlns:a16="http://schemas.microsoft.com/office/drawing/2014/main" id="{CA0A60DA-DEEB-48CF-BC80-E249053B2B1D}"/>
                </a:ext>
              </a:extLst>
            </p:cNvPr>
            <p:cNvGrpSpPr/>
            <p:nvPr/>
          </p:nvGrpSpPr>
          <p:grpSpPr>
            <a:xfrm>
              <a:off x="5231652" y="3467856"/>
              <a:ext cx="648000" cy="648000"/>
              <a:chOff x="8599090" y="3356383"/>
              <a:chExt cx="648000" cy="648000"/>
            </a:xfrm>
          </p:grpSpPr>
          <p:sp>
            <p:nvSpPr>
              <p:cNvPr id="20" name="Ellipse 19">
                <a:extLst>
                  <a:ext uri="{FF2B5EF4-FFF2-40B4-BE49-F238E27FC236}">
                    <a16:creationId xmlns:a16="http://schemas.microsoft.com/office/drawing/2014/main" id="{12BFDEBC-DEDC-4314-8F3E-6F95EF38A270}"/>
                  </a:ext>
                </a:extLst>
              </p:cNvPr>
              <p:cNvSpPr>
                <a:spLocks noChangeAspect="1"/>
              </p:cNvSpPr>
              <p:nvPr/>
            </p:nvSpPr>
            <p:spPr>
              <a:xfrm>
                <a:off x="8599090" y="3356383"/>
                <a:ext cx="648000" cy="648000"/>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Ellipse 20">
                <a:extLst>
                  <a:ext uri="{FF2B5EF4-FFF2-40B4-BE49-F238E27FC236}">
                    <a16:creationId xmlns:a16="http://schemas.microsoft.com/office/drawing/2014/main" id="{6C50A5EB-FEFB-4818-AB11-21512DFBD890}"/>
                  </a:ext>
                </a:extLst>
              </p:cNvPr>
              <p:cNvSpPr>
                <a:spLocks noChangeAspect="1"/>
              </p:cNvSpPr>
              <p:nvPr/>
            </p:nvSpPr>
            <p:spPr>
              <a:xfrm>
                <a:off x="8635090" y="3392383"/>
                <a:ext cx="576000" cy="57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2" name="Grafik 21" descr="Tandhjul">
                <a:extLst>
                  <a:ext uri="{FF2B5EF4-FFF2-40B4-BE49-F238E27FC236}">
                    <a16:creationId xmlns:a16="http://schemas.microsoft.com/office/drawing/2014/main" id="{1423BE69-6EC6-4554-B596-4DA4466AB0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50500" y="3407793"/>
                <a:ext cx="545181" cy="545181"/>
              </a:xfrm>
              <a:prstGeom prst="rect">
                <a:avLst/>
              </a:prstGeom>
            </p:spPr>
          </p:pic>
        </p:grpSp>
        <p:sp>
          <p:nvSpPr>
            <p:cNvPr id="17" name="Rektangel 16">
              <a:extLst>
                <a:ext uri="{FF2B5EF4-FFF2-40B4-BE49-F238E27FC236}">
                  <a16:creationId xmlns:a16="http://schemas.microsoft.com/office/drawing/2014/main" id="{B948C699-0C1F-4201-82E3-A4F0B823F761}"/>
                </a:ext>
              </a:extLst>
            </p:cNvPr>
            <p:cNvSpPr/>
            <p:nvPr/>
          </p:nvSpPr>
          <p:spPr>
            <a:xfrm>
              <a:off x="2910710" y="1881188"/>
              <a:ext cx="2629030" cy="658800"/>
            </a:xfrm>
            <a:prstGeom prst="rect">
              <a:avLst/>
            </a:prstGeom>
            <a:gradFill>
              <a:gsLst>
                <a:gs pos="100000">
                  <a:schemeClr val="accent4">
                    <a:lumMod val="40000"/>
                    <a:lumOff val="60000"/>
                  </a:schemeClr>
                </a:gs>
                <a:gs pos="60000">
                  <a:schemeClr val="accent4">
                    <a:lumMod val="20000"/>
                    <a:lumOff val="80000"/>
                  </a:schemeClr>
                </a:gs>
                <a:gs pos="100000">
                  <a:schemeClr val="accent4">
                    <a:lumMod val="40000"/>
                    <a:lumOff val="6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Rektangel 17">
              <a:extLst>
                <a:ext uri="{FF2B5EF4-FFF2-40B4-BE49-F238E27FC236}">
                  <a16:creationId xmlns:a16="http://schemas.microsoft.com/office/drawing/2014/main" id="{434A5811-8A6C-4351-A585-82EC4BA5BE2B}"/>
                </a:ext>
              </a:extLst>
            </p:cNvPr>
            <p:cNvSpPr/>
            <p:nvPr/>
          </p:nvSpPr>
          <p:spPr>
            <a:xfrm>
              <a:off x="5552148" y="4911247"/>
              <a:ext cx="2135817" cy="658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 name="Ligebenet trekant 18">
              <a:extLst>
                <a:ext uri="{FF2B5EF4-FFF2-40B4-BE49-F238E27FC236}">
                  <a16:creationId xmlns:a16="http://schemas.microsoft.com/office/drawing/2014/main" id="{4C6CD71B-8122-4EAE-8A9D-BF45723DA382}"/>
                </a:ext>
              </a:extLst>
            </p:cNvPr>
            <p:cNvSpPr/>
            <p:nvPr/>
          </p:nvSpPr>
          <p:spPr>
            <a:xfrm rot="5400000">
              <a:off x="7500607" y="4855068"/>
              <a:ext cx="1063778" cy="761254"/>
            </a:xfrm>
            <a:prstGeom prst="triangle">
              <a:avLst/>
            </a:prstGeom>
            <a:solidFill>
              <a:srgbClr val="D9E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3" name="Pladsholder til tekst 2">
            <a:extLst>
              <a:ext uri="{FF2B5EF4-FFF2-40B4-BE49-F238E27FC236}">
                <a16:creationId xmlns:a16="http://schemas.microsoft.com/office/drawing/2014/main" id="{9B301078-50B8-4A95-9ED9-8681C562ED7F}"/>
              </a:ext>
            </a:extLst>
          </p:cNvPr>
          <p:cNvSpPr>
            <a:spLocks noGrp="1"/>
          </p:cNvSpPr>
          <p:nvPr>
            <p:ph type="body" sz="quarter" idx="12" hasCustomPrompt="1"/>
          </p:nvPr>
        </p:nvSpPr>
        <p:spPr>
          <a:xfrm>
            <a:off x="858715" y="1663582"/>
            <a:ext cx="5106988" cy="4183063"/>
          </a:xfrm>
          <a:prstGeom prst="rect">
            <a:avLst/>
          </a:prstGeom>
          <a:solidFill>
            <a:schemeClr val="accent2">
              <a:lumMod val="40000"/>
              <a:lumOff val="60000"/>
            </a:schemeClr>
          </a:solidFill>
        </p:spPr>
        <p:txBody>
          <a:bodyPr anchor="ctr" anchorCtr="0"/>
          <a:lstStyle>
            <a:lvl1pPr marL="0" indent="0" algn="ctr">
              <a:buNone/>
              <a:defRPr sz="1800">
                <a:solidFill>
                  <a:schemeClr val="accent4"/>
                </a:solidFill>
              </a:defRPr>
            </a:lvl1pPr>
            <a:lvl2pPr marL="457200" indent="0">
              <a:buNone/>
              <a:defRPr/>
            </a:lvl2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Tree>
    <p:extLst>
      <p:ext uri="{BB962C8B-B14F-4D97-AF65-F5344CB8AC3E}">
        <p14:creationId xmlns:p14="http://schemas.microsoft.com/office/powerpoint/2010/main" val="3904878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teration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9" name="Ellipse 8">
            <a:extLst>
              <a:ext uri="{FF2B5EF4-FFF2-40B4-BE49-F238E27FC236}">
                <a16:creationId xmlns:a16="http://schemas.microsoft.com/office/drawing/2014/main" id="{7700D184-8DD0-495F-8796-A874067F02A4}"/>
              </a:ext>
            </a:extLst>
          </p:cNvPr>
          <p:cNvSpPr>
            <a:spLocks noChangeAspect="1"/>
          </p:cNvSpPr>
          <p:nvPr/>
        </p:nvSpPr>
        <p:spPr>
          <a:xfrm>
            <a:off x="8287994" y="3417062"/>
            <a:ext cx="828000" cy="828000"/>
          </a:xfrm>
          <a:prstGeom prst="ellipse">
            <a:avLst/>
          </a:prstGeom>
          <a:solidFill>
            <a:schemeClr val="accent4">
              <a:lumMod val="75000"/>
            </a:scheme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Cirkel: udhulet 9">
            <a:extLst>
              <a:ext uri="{FF2B5EF4-FFF2-40B4-BE49-F238E27FC236}">
                <a16:creationId xmlns:a16="http://schemas.microsoft.com/office/drawing/2014/main" id="{72E6DFFF-6CFE-495E-9FDC-32A828A68B3F}"/>
              </a:ext>
            </a:extLst>
          </p:cNvPr>
          <p:cNvSpPr>
            <a:spLocks noChangeAspect="1"/>
          </p:cNvSpPr>
          <p:nvPr userDrawn="1"/>
        </p:nvSpPr>
        <p:spPr>
          <a:xfrm>
            <a:off x="6876386" y="2217149"/>
            <a:ext cx="3689102" cy="3689102"/>
          </a:xfrm>
          <a:prstGeom prst="donut">
            <a:avLst>
              <a:gd name="adj" fmla="val 17723"/>
            </a:avLst>
          </a:prstGeom>
          <a:solidFill>
            <a:schemeClr val="accent4">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1" name="Cirkel: udhulet 10">
            <a:extLst>
              <a:ext uri="{FF2B5EF4-FFF2-40B4-BE49-F238E27FC236}">
                <a16:creationId xmlns:a16="http://schemas.microsoft.com/office/drawing/2014/main" id="{7F08A1F3-440C-4CE0-AF57-F5EA96FA95D7}"/>
              </a:ext>
            </a:extLst>
          </p:cNvPr>
          <p:cNvSpPr>
            <a:spLocks noChangeAspect="1"/>
          </p:cNvSpPr>
          <p:nvPr/>
        </p:nvSpPr>
        <p:spPr>
          <a:xfrm>
            <a:off x="6820273" y="2112487"/>
            <a:ext cx="3689102" cy="3689102"/>
          </a:xfrm>
          <a:prstGeom prst="donut">
            <a:avLst>
              <a:gd name="adj" fmla="val 17723"/>
            </a:avLst>
          </a:prstGeom>
          <a:solidFill>
            <a:srgbClr val="334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3" name="Cirkel: udhulet 12">
            <a:extLst>
              <a:ext uri="{FF2B5EF4-FFF2-40B4-BE49-F238E27FC236}">
                <a16:creationId xmlns:a16="http://schemas.microsoft.com/office/drawing/2014/main" id="{AA25638D-59AB-4A3A-843E-1E9E971657D7}"/>
              </a:ext>
            </a:extLst>
          </p:cNvPr>
          <p:cNvSpPr>
            <a:spLocks noChangeAspect="1"/>
          </p:cNvSpPr>
          <p:nvPr/>
        </p:nvSpPr>
        <p:spPr>
          <a:xfrm>
            <a:off x="6764161" y="2007824"/>
            <a:ext cx="3689102" cy="3689102"/>
          </a:xfrm>
          <a:prstGeom prst="donut">
            <a:avLst>
              <a:gd name="adj" fmla="val 1772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4" name="Cirkel: udhulet 13">
            <a:extLst>
              <a:ext uri="{FF2B5EF4-FFF2-40B4-BE49-F238E27FC236}">
                <a16:creationId xmlns:a16="http://schemas.microsoft.com/office/drawing/2014/main" id="{826E6A6F-15D2-4F59-835E-76C063C727D4}"/>
              </a:ext>
            </a:extLst>
          </p:cNvPr>
          <p:cNvSpPr>
            <a:spLocks noChangeAspect="1"/>
          </p:cNvSpPr>
          <p:nvPr/>
        </p:nvSpPr>
        <p:spPr>
          <a:xfrm>
            <a:off x="6708049" y="1903161"/>
            <a:ext cx="3689102" cy="3689102"/>
          </a:xfrm>
          <a:prstGeom prst="donut">
            <a:avLst>
              <a:gd name="adj" fmla="val 1772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5" name="Cirkel: udhulet 14">
            <a:extLst>
              <a:ext uri="{FF2B5EF4-FFF2-40B4-BE49-F238E27FC236}">
                <a16:creationId xmlns:a16="http://schemas.microsoft.com/office/drawing/2014/main" id="{1E9542CE-83BB-4EF0-BF5D-034717DB789B}"/>
              </a:ext>
            </a:extLst>
          </p:cNvPr>
          <p:cNvSpPr>
            <a:spLocks noChangeAspect="1"/>
          </p:cNvSpPr>
          <p:nvPr/>
        </p:nvSpPr>
        <p:spPr>
          <a:xfrm>
            <a:off x="6651937" y="1798498"/>
            <a:ext cx="3689102" cy="3689102"/>
          </a:xfrm>
          <a:prstGeom prst="donut">
            <a:avLst>
              <a:gd name="adj" fmla="val 17723"/>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nvGrpSpPr>
          <p:cNvPr id="16" name="Gruppe 15">
            <a:extLst>
              <a:ext uri="{FF2B5EF4-FFF2-40B4-BE49-F238E27FC236}">
                <a16:creationId xmlns:a16="http://schemas.microsoft.com/office/drawing/2014/main" id="{CA0A60DA-DEEB-48CF-BC80-E249053B2B1D}"/>
              </a:ext>
            </a:extLst>
          </p:cNvPr>
          <p:cNvGrpSpPr/>
          <p:nvPr/>
        </p:nvGrpSpPr>
        <p:grpSpPr>
          <a:xfrm>
            <a:off x="8284712" y="3385166"/>
            <a:ext cx="648000" cy="648000"/>
            <a:chOff x="8599090" y="3356383"/>
            <a:chExt cx="648000" cy="648000"/>
          </a:xfrm>
        </p:grpSpPr>
        <p:sp>
          <p:nvSpPr>
            <p:cNvPr id="20" name="Ellipse 19">
              <a:extLst>
                <a:ext uri="{FF2B5EF4-FFF2-40B4-BE49-F238E27FC236}">
                  <a16:creationId xmlns:a16="http://schemas.microsoft.com/office/drawing/2014/main" id="{12BFDEBC-DEDC-4314-8F3E-6F95EF38A270}"/>
                </a:ext>
              </a:extLst>
            </p:cNvPr>
            <p:cNvSpPr>
              <a:spLocks noChangeAspect="1"/>
            </p:cNvSpPr>
            <p:nvPr/>
          </p:nvSpPr>
          <p:spPr>
            <a:xfrm>
              <a:off x="8599090" y="3356383"/>
              <a:ext cx="648000" cy="648000"/>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Ellipse 20">
              <a:extLst>
                <a:ext uri="{FF2B5EF4-FFF2-40B4-BE49-F238E27FC236}">
                  <a16:creationId xmlns:a16="http://schemas.microsoft.com/office/drawing/2014/main" id="{6C50A5EB-FEFB-4818-AB11-21512DFBD890}"/>
                </a:ext>
              </a:extLst>
            </p:cNvPr>
            <p:cNvSpPr>
              <a:spLocks noChangeAspect="1"/>
            </p:cNvSpPr>
            <p:nvPr/>
          </p:nvSpPr>
          <p:spPr>
            <a:xfrm>
              <a:off x="8635090" y="3392383"/>
              <a:ext cx="576000" cy="57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2" name="Grafik 21" descr="Tandhjul">
              <a:extLst>
                <a:ext uri="{FF2B5EF4-FFF2-40B4-BE49-F238E27FC236}">
                  <a16:creationId xmlns:a16="http://schemas.microsoft.com/office/drawing/2014/main" id="{1423BE69-6EC6-4554-B596-4DA4466AB0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50500" y="3407793"/>
              <a:ext cx="545181" cy="545181"/>
            </a:xfrm>
            <a:prstGeom prst="rect">
              <a:avLst/>
            </a:prstGeom>
          </p:spPr>
        </p:pic>
      </p:grpSp>
      <p:sp>
        <p:nvSpPr>
          <p:cNvPr id="17" name="Rektangel 16">
            <a:extLst>
              <a:ext uri="{FF2B5EF4-FFF2-40B4-BE49-F238E27FC236}">
                <a16:creationId xmlns:a16="http://schemas.microsoft.com/office/drawing/2014/main" id="{B948C699-0C1F-4201-82E3-A4F0B823F761}"/>
              </a:ext>
            </a:extLst>
          </p:cNvPr>
          <p:cNvSpPr/>
          <p:nvPr/>
        </p:nvSpPr>
        <p:spPr>
          <a:xfrm>
            <a:off x="5963770" y="1798498"/>
            <a:ext cx="2629030" cy="658800"/>
          </a:xfrm>
          <a:prstGeom prst="rect">
            <a:avLst/>
          </a:prstGeom>
          <a:gradFill>
            <a:gsLst>
              <a:gs pos="100000">
                <a:schemeClr val="accent4"/>
              </a:gs>
              <a:gs pos="60000">
                <a:schemeClr val="accent4">
                  <a:lumMod val="60000"/>
                  <a:lumOff val="40000"/>
                </a:schemeClr>
              </a:gs>
              <a:gs pos="100000">
                <a:schemeClr val="accent4">
                  <a:lumMod val="40000"/>
                  <a:lumOff val="6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Rektangel 17">
            <a:extLst>
              <a:ext uri="{FF2B5EF4-FFF2-40B4-BE49-F238E27FC236}">
                <a16:creationId xmlns:a16="http://schemas.microsoft.com/office/drawing/2014/main" id="{434A5811-8A6C-4351-A585-82EC4BA5BE2B}"/>
              </a:ext>
            </a:extLst>
          </p:cNvPr>
          <p:cNvSpPr/>
          <p:nvPr/>
        </p:nvSpPr>
        <p:spPr>
          <a:xfrm>
            <a:off x="8605208" y="4828557"/>
            <a:ext cx="2135817" cy="658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 name="Ligebenet trekant 18">
            <a:extLst>
              <a:ext uri="{FF2B5EF4-FFF2-40B4-BE49-F238E27FC236}">
                <a16:creationId xmlns:a16="http://schemas.microsoft.com/office/drawing/2014/main" id="{4C6CD71B-8122-4EAE-8A9D-BF45723DA382}"/>
              </a:ext>
            </a:extLst>
          </p:cNvPr>
          <p:cNvSpPr/>
          <p:nvPr/>
        </p:nvSpPr>
        <p:spPr>
          <a:xfrm rot="5400000">
            <a:off x="10553667" y="4772378"/>
            <a:ext cx="1063778" cy="76125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D9B0696E-50D3-4D72-8E03-B42F14265902}"/>
              </a:ext>
            </a:extLst>
          </p:cNvPr>
          <p:cNvSpPr>
            <a:spLocks noGrp="1"/>
          </p:cNvSpPr>
          <p:nvPr userDrawn="1">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Tree>
    <p:extLst>
      <p:ext uri="{BB962C8B-B14F-4D97-AF65-F5344CB8AC3E}">
        <p14:creationId xmlns:p14="http://schemas.microsoft.com/office/powerpoint/2010/main" val="4224948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Årshjul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grpSp>
        <p:nvGrpSpPr>
          <p:cNvPr id="23" name="Gruppe 22">
            <a:extLst>
              <a:ext uri="{FF2B5EF4-FFF2-40B4-BE49-F238E27FC236}">
                <a16:creationId xmlns:a16="http://schemas.microsoft.com/office/drawing/2014/main" id="{27A1B2FD-F7D7-454E-AE0D-A59D178EC037}"/>
              </a:ext>
            </a:extLst>
          </p:cNvPr>
          <p:cNvGrpSpPr>
            <a:grpSpLocks noChangeAspect="1"/>
          </p:cNvGrpSpPr>
          <p:nvPr userDrawn="1"/>
        </p:nvGrpSpPr>
        <p:grpSpPr>
          <a:xfrm>
            <a:off x="6469060" y="1557336"/>
            <a:ext cx="4549229" cy="4535489"/>
            <a:chOff x="4084898" y="2084328"/>
            <a:chExt cx="4067967" cy="4055682"/>
          </a:xfrm>
        </p:grpSpPr>
        <p:grpSp>
          <p:nvGrpSpPr>
            <p:cNvPr id="24" name="Gruppe 23">
              <a:extLst>
                <a:ext uri="{FF2B5EF4-FFF2-40B4-BE49-F238E27FC236}">
                  <a16:creationId xmlns:a16="http://schemas.microsoft.com/office/drawing/2014/main" id="{810D3E80-1DCA-4224-83F2-FD5A03563DC4}"/>
                </a:ext>
              </a:extLst>
            </p:cNvPr>
            <p:cNvGrpSpPr/>
            <p:nvPr/>
          </p:nvGrpSpPr>
          <p:grpSpPr>
            <a:xfrm>
              <a:off x="4084898" y="2084328"/>
              <a:ext cx="4067967" cy="4055682"/>
              <a:chOff x="3737131" y="2085661"/>
              <a:chExt cx="4067967" cy="4055682"/>
            </a:xfrm>
          </p:grpSpPr>
          <p:grpSp>
            <p:nvGrpSpPr>
              <p:cNvPr id="37" name="Gruppe 36">
                <a:extLst>
                  <a:ext uri="{FF2B5EF4-FFF2-40B4-BE49-F238E27FC236}">
                    <a16:creationId xmlns:a16="http://schemas.microsoft.com/office/drawing/2014/main" id="{EC80E36A-569E-42D4-9F6B-24B68DCCCEA4}"/>
                  </a:ext>
                </a:extLst>
              </p:cNvPr>
              <p:cNvGrpSpPr>
                <a:grpSpLocks noChangeAspect="1"/>
              </p:cNvGrpSpPr>
              <p:nvPr/>
            </p:nvGrpSpPr>
            <p:grpSpPr>
              <a:xfrm>
                <a:off x="3743670" y="2085661"/>
                <a:ext cx="4032000" cy="4032000"/>
                <a:chOff x="3912698" y="2061978"/>
                <a:chExt cx="4068000" cy="4068000"/>
              </a:xfrm>
            </p:grpSpPr>
            <p:grpSp>
              <p:nvGrpSpPr>
                <p:cNvPr id="43" name="Gruppe 42">
                  <a:extLst>
                    <a:ext uri="{FF2B5EF4-FFF2-40B4-BE49-F238E27FC236}">
                      <a16:creationId xmlns:a16="http://schemas.microsoft.com/office/drawing/2014/main" id="{296D837A-AEF7-4FC6-9EF5-11C5D5B25930}"/>
                    </a:ext>
                  </a:extLst>
                </p:cNvPr>
                <p:cNvGrpSpPr/>
                <p:nvPr/>
              </p:nvGrpSpPr>
              <p:grpSpPr>
                <a:xfrm>
                  <a:off x="4011536" y="2168906"/>
                  <a:ext cx="3870324" cy="3855092"/>
                  <a:chOff x="3445118" y="2199702"/>
                  <a:chExt cx="3870324" cy="3855092"/>
                </a:xfrm>
              </p:grpSpPr>
              <p:sp>
                <p:nvSpPr>
                  <p:cNvPr id="45" name="Ligebenet trapez 44">
                    <a:extLst>
                      <a:ext uri="{FF2B5EF4-FFF2-40B4-BE49-F238E27FC236}">
                        <a16:creationId xmlns:a16="http://schemas.microsoft.com/office/drawing/2014/main" id="{B90D93B2-DD0F-4B57-AE8B-5E321A011687}"/>
                      </a:ext>
                    </a:extLst>
                  </p:cNvPr>
                  <p:cNvSpPr>
                    <a:spLocks noChangeAspect="1"/>
                  </p:cNvSpPr>
                  <p:nvPr/>
                </p:nvSpPr>
                <p:spPr>
                  <a:xfrm rot="11700000" flipV="1">
                    <a:off x="4597224" y="4078849"/>
                    <a:ext cx="1056711" cy="1975945"/>
                  </a:xfrm>
                  <a:prstGeom prst="trapezoid">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46" name="Gruppe 45">
                    <a:extLst>
                      <a:ext uri="{FF2B5EF4-FFF2-40B4-BE49-F238E27FC236}">
                        <a16:creationId xmlns:a16="http://schemas.microsoft.com/office/drawing/2014/main" id="{BA6F45B5-4623-4505-BD1D-C6BE0F6ECA17}"/>
                      </a:ext>
                    </a:extLst>
                  </p:cNvPr>
                  <p:cNvGrpSpPr/>
                  <p:nvPr/>
                </p:nvGrpSpPr>
                <p:grpSpPr>
                  <a:xfrm>
                    <a:off x="3445118" y="2199702"/>
                    <a:ext cx="3870324" cy="3590961"/>
                    <a:chOff x="3445118" y="2199702"/>
                    <a:chExt cx="3870324" cy="3590961"/>
                  </a:xfrm>
                </p:grpSpPr>
                <p:sp>
                  <p:nvSpPr>
                    <p:cNvPr id="48" name="Ligebenet trapez 47">
                      <a:extLst>
                        <a:ext uri="{FF2B5EF4-FFF2-40B4-BE49-F238E27FC236}">
                          <a16:creationId xmlns:a16="http://schemas.microsoft.com/office/drawing/2014/main" id="{8C93FC00-366D-4B80-BF3F-0060DB7CD1CE}"/>
                        </a:ext>
                      </a:extLst>
                    </p:cNvPr>
                    <p:cNvSpPr>
                      <a:spLocks noChangeAspect="1"/>
                    </p:cNvSpPr>
                    <p:nvPr/>
                  </p:nvSpPr>
                  <p:spPr>
                    <a:xfrm rot="6300000">
                      <a:off x="3919098" y="2888201"/>
                      <a:ext cx="1049386" cy="1975945"/>
                    </a:xfrm>
                    <a:prstGeom prst="trapezoid">
                      <a:avLst>
                        <a:gd name="adj" fmla="val 50000"/>
                      </a:avLst>
                    </a:prstGeom>
                    <a:solidFill>
                      <a:srgbClr val="664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9" name="Ligebenet trapez 48">
                      <a:extLst>
                        <a:ext uri="{FF2B5EF4-FFF2-40B4-BE49-F238E27FC236}">
                          <a16:creationId xmlns:a16="http://schemas.microsoft.com/office/drawing/2014/main" id="{A4611F4F-D094-4599-B183-B4B6B04D10A7}"/>
                        </a:ext>
                      </a:extLst>
                    </p:cNvPr>
                    <p:cNvSpPr>
                      <a:spLocks noChangeAspect="1"/>
                    </p:cNvSpPr>
                    <p:nvPr/>
                  </p:nvSpPr>
                  <p:spPr>
                    <a:xfrm rot="8100000">
                      <a:off x="4181859" y="2462885"/>
                      <a:ext cx="1049386" cy="1975945"/>
                    </a:xfrm>
                    <a:prstGeom prst="trapezoid">
                      <a:avLst>
                        <a:gd name="adj" fmla="val 50000"/>
                      </a:avLst>
                    </a:prstGeom>
                    <a:solidFill>
                      <a:srgbClr val="5E3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 name="Ligebenet trapez 49">
                      <a:extLst>
                        <a:ext uri="{FF2B5EF4-FFF2-40B4-BE49-F238E27FC236}">
                          <a16:creationId xmlns:a16="http://schemas.microsoft.com/office/drawing/2014/main" id="{368AD763-5CD5-4DED-BFEF-F1EAA893AD02}"/>
                        </a:ext>
                      </a:extLst>
                    </p:cNvPr>
                    <p:cNvSpPr>
                      <a:spLocks noChangeAspect="1"/>
                    </p:cNvSpPr>
                    <p:nvPr/>
                  </p:nvSpPr>
                  <p:spPr>
                    <a:xfrm rot="9900000">
                      <a:off x="4608048" y="2201804"/>
                      <a:ext cx="1049386" cy="1975945"/>
                    </a:xfrm>
                    <a:prstGeom prst="trapezoid">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 name="Ligebenet trapez 50">
                      <a:extLst>
                        <a:ext uri="{FF2B5EF4-FFF2-40B4-BE49-F238E27FC236}">
                          <a16:creationId xmlns:a16="http://schemas.microsoft.com/office/drawing/2014/main" id="{B88555C2-53A3-473F-A4DD-622E09BEC02F}"/>
                        </a:ext>
                      </a:extLst>
                    </p:cNvPr>
                    <p:cNvSpPr>
                      <a:spLocks noChangeAspect="1"/>
                    </p:cNvSpPr>
                    <p:nvPr/>
                  </p:nvSpPr>
                  <p:spPr>
                    <a:xfrm rot="15300000" flipH="1">
                      <a:off x="5802777" y="2886099"/>
                      <a:ext cx="1049386" cy="1975945"/>
                    </a:xfrm>
                    <a:prstGeom prst="trapezoid">
                      <a:avLst>
                        <a:gd name="adj" fmla="val 50000"/>
                      </a:avLst>
                    </a:prstGeom>
                    <a:solidFill>
                      <a:srgbClr val="CAC6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2" name="Ligebenet trapez 51">
                      <a:extLst>
                        <a:ext uri="{FF2B5EF4-FFF2-40B4-BE49-F238E27FC236}">
                          <a16:creationId xmlns:a16="http://schemas.microsoft.com/office/drawing/2014/main" id="{11111305-2299-429E-A1DE-8186147E3084}"/>
                        </a:ext>
                      </a:extLst>
                    </p:cNvPr>
                    <p:cNvSpPr>
                      <a:spLocks noChangeAspect="1"/>
                    </p:cNvSpPr>
                    <p:nvPr/>
                  </p:nvSpPr>
                  <p:spPr>
                    <a:xfrm rot="13500000" flipH="1">
                      <a:off x="5540016" y="2460783"/>
                      <a:ext cx="1049386" cy="1975945"/>
                    </a:xfrm>
                    <a:prstGeom prst="trapezoid">
                      <a:avLst>
                        <a:gd name="adj" fmla="val 50000"/>
                      </a:avLst>
                    </a:prstGeom>
                    <a:solidFill>
                      <a:srgbClr val="D4D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 name="Ligebenet trapez 52">
                      <a:extLst>
                        <a:ext uri="{FF2B5EF4-FFF2-40B4-BE49-F238E27FC236}">
                          <a16:creationId xmlns:a16="http://schemas.microsoft.com/office/drawing/2014/main" id="{1C19C01E-2AB6-4ABC-9AB9-B5F9B617BC9A}"/>
                        </a:ext>
                      </a:extLst>
                    </p:cNvPr>
                    <p:cNvSpPr>
                      <a:spLocks noChangeAspect="1"/>
                    </p:cNvSpPr>
                    <p:nvPr/>
                  </p:nvSpPr>
                  <p:spPr>
                    <a:xfrm rot="11700000" flipH="1">
                      <a:off x="5113827" y="2199702"/>
                      <a:ext cx="1049386" cy="1975945"/>
                    </a:xfrm>
                    <a:prstGeom prst="trapezoid">
                      <a:avLst>
                        <a:gd name="adj" fmla="val 5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4" name="Ligebenet trapez 53">
                      <a:extLst>
                        <a:ext uri="{FF2B5EF4-FFF2-40B4-BE49-F238E27FC236}">
                          <a16:creationId xmlns:a16="http://schemas.microsoft.com/office/drawing/2014/main" id="{EDA9020E-360F-4A26-8411-CA190026DDDD}"/>
                        </a:ext>
                      </a:extLst>
                    </p:cNvPr>
                    <p:cNvSpPr>
                      <a:spLocks noChangeAspect="1"/>
                    </p:cNvSpPr>
                    <p:nvPr/>
                  </p:nvSpPr>
                  <p:spPr>
                    <a:xfrm rot="15300000" flipV="1">
                      <a:off x="3908398" y="3391504"/>
                      <a:ext cx="1049386" cy="1975945"/>
                    </a:xfrm>
                    <a:prstGeom prst="trapezoid">
                      <a:avLst>
                        <a:gd name="adj" fmla="val 50000"/>
                      </a:avLst>
                    </a:prstGeom>
                    <a:solidFill>
                      <a:srgbClr val="334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5" name="Ligebenet trapez 54">
                      <a:extLst>
                        <a:ext uri="{FF2B5EF4-FFF2-40B4-BE49-F238E27FC236}">
                          <a16:creationId xmlns:a16="http://schemas.microsoft.com/office/drawing/2014/main" id="{FF38CA69-E484-4874-A0DE-F76321FA0B5C}"/>
                        </a:ext>
                      </a:extLst>
                    </p:cNvPr>
                    <p:cNvSpPr>
                      <a:spLocks noChangeAspect="1"/>
                    </p:cNvSpPr>
                    <p:nvPr/>
                  </p:nvSpPr>
                  <p:spPr>
                    <a:xfrm rot="13500000" flipV="1">
                      <a:off x="4171160" y="3816820"/>
                      <a:ext cx="1049386" cy="1975945"/>
                    </a:xfrm>
                    <a:prstGeom prst="trapezoid">
                      <a:avLst>
                        <a:gd name="adj" fmla="val 50000"/>
                      </a:avLst>
                    </a:prstGeom>
                    <a:solidFill>
                      <a:srgbClr val="37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6" name="Ligebenet trapez 55">
                      <a:extLst>
                        <a:ext uri="{FF2B5EF4-FFF2-40B4-BE49-F238E27FC236}">
                          <a16:creationId xmlns:a16="http://schemas.microsoft.com/office/drawing/2014/main" id="{DE022FD3-31A3-4B0B-88C9-CB7FA89DBC7E}"/>
                        </a:ext>
                      </a:extLst>
                    </p:cNvPr>
                    <p:cNvSpPr>
                      <a:spLocks noChangeAspect="1"/>
                    </p:cNvSpPr>
                    <p:nvPr/>
                  </p:nvSpPr>
                  <p:spPr>
                    <a:xfrm rot="6300000" flipH="1" flipV="1">
                      <a:off x="5792078" y="3389402"/>
                      <a:ext cx="1049386" cy="1975945"/>
                    </a:xfrm>
                    <a:prstGeom prst="trapezoid">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7" name="Ligebenet trapez 56">
                      <a:extLst>
                        <a:ext uri="{FF2B5EF4-FFF2-40B4-BE49-F238E27FC236}">
                          <a16:creationId xmlns:a16="http://schemas.microsoft.com/office/drawing/2014/main" id="{3158EADB-CE91-4073-9F19-1E34EC9B4181}"/>
                        </a:ext>
                      </a:extLst>
                    </p:cNvPr>
                    <p:cNvSpPr>
                      <a:spLocks noChangeAspect="1"/>
                    </p:cNvSpPr>
                    <p:nvPr/>
                  </p:nvSpPr>
                  <p:spPr>
                    <a:xfrm rot="8100000" flipH="1" flipV="1">
                      <a:off x="5529317" y="3814718"/>
                      <a:ext cx="1049386" cy="1975945"/>
                    </a:xfrm>
                    <a:prstGeom prst="trapezoid">
                      <a:avLst>
                        <a:gd name="adj" fmla="val 50000"/>
                      </a:avLst>
                    </a:prstGeom>
                    <a:solidFill>
                      <a:srgbClr val="486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47" name="Ligebenet trapez 46">
                    <a:extLst>
                      <a:ext uri="{FF2B5EF4-FFF2-40B4-BE49-F238E27FC236}">
                        <a16:creationId xmlns:a16="http://schemas.microsoft.com/office/drawing/2014/main" id="{0E058831-5B40-484C-AAF3-D76326B0175D}"/>
                      </a:ext>
                    </a:extLst>
                  </p:cNvPr>
                  <p:cNvSpPr>
                    <a:spLocks noChangeAspect="1"/>
                  </p:cNvSpPr>
                  <p:nvPr/>
                </p:nvSpPr>
                <p:spPr>
                  <a:xfrm rot="9900000" flipH="1" flipV="1">
                    <a:off x="5103128" y="4066257"/>
                    <a:ext cx="1049386" cy="1975945"/>
                  </a:xfrm>
                  <a:prstGeom prst="trapezoid">
                    <a:avLst>
                      <a:gd name="adj" fmla="val 50000"/>
                    </a:avLst>
                  </a:prstGeom>
                  <a:solidFill>
                    <a:srgbClr val="466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44" name="Blokbue 43">
                  <a:extLst>
                    <a:ext uri="{FF2B5EF4-FFF2-40B4-BE49-F238E27FC236}">
                      <a16:creationId xmlns:a16="http://schemas.microsoft.com/office/drawing/2014/main" id="{30606CF1-2BBE-4571-A89B-F5D6D3DC7A70}"/>
                    </a:ext>
                  </a:extLst>
                </p:cNvPr>
                <p:cNvSpPr>
                  <a:spLocks noChangeAspect="1"/>
                </p:cNvSpPr>
                <p:nvPr/>
              </p:nvSpPr>
              <p:spPr>
                <a:xfrm>
                  <a:off x="3912698" y="2061978"/>
                  <a:ext cx="4068000" cy="4068000"/>
                </a:xfrm>
                <a:prstGeom prst="blockArc">
                  <a:avLst>
                    <a:gd name="adj1" fmla="val 0"/>
                    <a:gd name="adj2" fmla="val 21582834"/>
                    <a:gd name="adj3" fmla="val 302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sp>
            <p:nvSpPr>
              <p:cNvPr id="38" name="Blokbue 37">
                <a:extLst>
                  <a:ext uri="{FF2B5EF4-FFF2-40B4-BE49-F238E27FC236}">
                    <a16:creationId xmlns:a16="http://schemas.microsoft.com/office/drawing/2014/main" id="{06CCE944-BCA0-40AC-94DE-45F1682537FE}"/>
                  </a:ext>
                </a:extLst>
              </p:cNvPr>
              <p:cNvSpPr>
                <a:spLocks noChangeAspect="1"/>
              </p:cNvSpPr>
              <p:nvPr/>
            </p:nvSpPr>
            <p:spPr>
              <a:xfrm>
                <a:off x="4139670" y="2481661"/>
                <a:ext cx="3240000" cy="3240000"/>
              </a:xfrm>
              <a:prstGeom prst="blockArc">
                <a:avLst>
                  <a:gd name="adj1" fmla="val 0"/>
                  <a:gd name="adj2" fmla="val 21591805"/>
                  <a:gd name="adj3" fmla="val 408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39" name="Rektangel 38">
                <a:extLst>
                  <a:ext uri="{FF2B5EF4-FFF2-40B4-BE49-F238E27FC236}">
                    <a16:creationId xmlns:a16="http://schemas.microsoft.com/office/drawing/2014/main" id="{4DE42B09-7386-4787-B309-3BDB64705062}"/>
                  </a:ext>
                </a:extLst>
              </p:cNvPr>
              <p:cNvSpPr/>
              <p:nvPr/>
            </p:nvSpPr>
            <p:spPr>
              <a:xfrm>
                <a:off x="3737131" y="4030768"/>
                <a:ext cx="452560" cy="1384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Rektangel 39">
                <a:extLst>
                  <a:ext uri="{FF2B5EF4-FFF2-40B4-BE49-F238E27FC236}">
                    <a16:creationId xmlns:a16="http://schemas.microsoft.com/office/drawing/2014/main" id="{CAE149E8-4B47-41F1-8E25-E92C1656B47C}"/>
                  </a:ext>
                </a:extLst>
              </p:cNvPr>
              <p:cNvSpPr/>
              <p:nvPr/>
            </p:nvSpPr>
            <p:spPr>
              <a:xfrm>
                <a:off x="7245815" y="4030767"/>
                <a:ext cx="559283"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Rektangel 40">
                <a:extLst>
                  <a:ext uri="{FF2B5EF4-FFF2-40B4-BE49-F238E27FC236}">
                    <a16:creationId xmlns:a16="http://schemas.microsoft.com/office/drawing/2014/main" id="{48899A7E-2C06-4395-9DFF-68A108AF85A7}"/>
                  </a:ext>
                </a:extLst>
              </p:cNvPr>
              <p:cNvSpPr/>
              <p:nvPr/>
            </p:nvSpPr>
            <p:spPr>
              <a:xfrm rot="5400000">
                <a:off x="5489669" y="5800448"/>
                <a:ext cx="540000"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Rektangel 41">
                <a:extLst>
                  <a:ext uri="{FF2B5EF4-FFF2-40B4-BE49-F238E27FC236}">
                    <a16:creationId xmlns:a16="http://schemas.microsoft.com/office/drawing/2014/main" id="{6CFC3A54-A885-4979-A0B1-8772C2D37493}"/>
                  </a:ext>
                </a:extLst>
              </p:cNvPr>
              <p:cNvSpPr/>
              <p:nvPr/>
            </p:nvSpPr>
            <p:spPr>
              <a:xfrm rot="5400000">
                <a:off x="5561669" y="2227068"/>
                <a:ext cx="396000"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5" name="Rektangel 24">
              <a:extLst>
                <a:ext uri="{FF2B5EF4-FFF2-40B4-BE49-F238E27FC236}">
                  <a16:creationId xmlns:a16="http://schemas.microsoft.com/office/drawing/2014/main" id="{83A8F8B9-E68E-436F-8F5B-C379884BE219}"/>
                </a:ext>
              </a:extLst>
            </p:cNvPr>
            <p:cNvSpPr/>
            <p:nvPr/>
          </p:nvSpPr>
          <p:spPr>
            <a:xfrm rot="18896412">
              <a:off x="4367547" y="2672878"/>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NOVEMBER</a:t>
              </a:r>
            </a:p>
          </p:txBody>
        </p:sp>
        <p:sp>
          <p:nvSpPr>
            <p:cNvPr id="26" name="Rektangel 25">
              <a:extLst>
                <a:ext uri="{FF2B5EF4-FFF2-40B4-BE49-F238E27FC236}">
                  <a16:creationId xmlns:a16="http://schemas.microsoft.com/office/drawing/2014/main" id="{ADD80487-73A9-47C6-A38B-8409C25E1E0E}"/>
                </a:ext>
              </a:extLst>
            </p:cNvPr>
            <p:cNvSpPr/>
            <p:nvPr/>
          </p:nvSpPr>
          <p:spPr>
            <a:xfrm rot="20783978">
              <a:off x="4817676" y="240004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DECEMBER</a:t>
              </a:r>
            </a:p>
          </p:txBody>
        </p:sp>
        <p:sp>
          <p:nvSpPr>
            <p:cNvPr id="27" name="Rektangel 26">
              <a:extLst>
                <a:ext uri="{FF2B5EF4-FFF2-40B4-BE49-F238E27FC236}">
                  <a16:creationId xmlns:a16="http://schemas.microsoft.com/office/drawing/2014/main" id="{0900154C-C805-4F85-BEDF-8D654703D908}"/>
                </a:ext>
              </a:extLst>
            </p:cNvPr>
            <p:cNvSpPr/>
            <p:nvPr/>
          </p:nvSpPr>
          <p:spPr>
            <a:xfrm rot="17255796">
              <a:off x="4094413" y="316135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OKTOBER</a:t>
              </a:r>
            </a:p>
          </p:txBody>
        </p:sp>
        <p:sp>
          <p:nvSpPr>
            <p:cNvPr id="28" name="Rektangel 27">
              <a:extLst>
                <a:ext uri="{FF2B5EF4-FFF2-40B4-BE49-F238E27FC236}">
                  <a16:creationId xmlns:a16="http://schemas.microsoft.com/office/drawing/2014/main" id="{0D4E3CEC-37B6-48E4-9D40-34EAEF8F065A}"/>
                </a:ext>
              </a:extLst>
            </p:cNvPr>
            <p:cNvSpPr/>
            <p:nvPr/>
          </p:nvSpPr>
          <p:spPr>
            <a:xfrm rot="840000">
              <a:off x="5381615" y="2395108"/>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JANUAR</a:t>
              </a:r>
            </a:p>
          </p:txBody>
        </p:sp>
        <p:sp>
          <p:nvSpPr>
            <p:cNvPr id="29" name="Rektangel 28">
              <a:extLst>
                <a:ext uri="{FF2B5EF4-FFF2-40B4-BE49-F238E27FC236}">
                  <a16:creationId xmlns:a16="http://schemas.microsoft.com/office/drawing/2014/main" id="{A5DC872F-FB34-4FDC-A574-FECCF6D12133}"/>
                </a:ext>
              </a:extLst>
            </p:cNvPr>
            <p:cNvSpPr/>
            <p:nvPr/>
          </p:nvSpPr>
          <p:spPr>
            <a:xfrm rot="4424261">
              <a:off x="6156268" y="318645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MARTS</a:t>
              </a:r>
            </a:p>
          </p:txBody>
        </p:sp>
        <p:sp>
          <p:nvSpPr>
            <p:cNvPr id="30" name="Rektangel 29">
              <a:extLst>
                <a:ext uri="{FF2B5EF4-FFF2-40B4-BE49-F238E27FC236}">
                  <a16:creationId xmlns:a16="http://schemas.microsoft.com/office/drawing/2014/main" id="{393482D5-169E-4BEE-B90F-9F98A69F6478}"/>
                </a:ext>
              </a:extLst>
            </p:cNvPr>
            <p:cNvSpPr/>
            <p:nvPr/>
          </p:nvSpPr>
          <p:spPr>
            <a:xfrm rot="2690074">
              <a:off x="5909199" y="2719799"/>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FEBRUAR</a:t>
              </a:r>
            </a:p>
          </p:txBody>
        </p:sp>
        <p:sp>
          <p:nvSpPr>
            <p:cNvPr id="31" name="Rektangel 30">
              <a:extLst>
                <a:ext uri="{FF2B5EF4-FFF2-40B4-BE49-F238E27FC236}">
                  <a16:creationId xmlns:a16="http://schemas.microsoft.com/office/drawing/2014/main" id="{ACAF756E-0113-4181-BDEA-97E4125BD0AA}"/>
                </a:ext>
              </a:extLst>
            </p:cNvPr>
            <p:cNvSpPr/>
            <p:nvPr/>
          </p:nvSpPr>
          <p:spPr>
            <a:xfrm rot="6513171">
              <a:off x="6158022" y="3664843"/>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APRIL</a:t>
              </a:r>
            </a:p>
          </p:txBody>
        </p:sp>
        <p:sp>
          <p:nvSpPr>
            <p:cNvPr id="32" name="Rektangel 31">
              <a:extLst>
                <a:ext uri="{FF2B5EF4-FFF2-40B4-BE49-F238E27FC236}">
                  <a16:creationId xmlns:a16="http://schemas.microsoft.com/office/drawing/2014/main" id="{A58525FC-DF76-45DB-8BC5-4471FC77CAC2}"/>
                </a:ext>
              </a:extLst>
            </p:cNvPr>
            <p:cNvSpPr/>
            <p:nvPr/>
          </p:nvSpPr>
          <p:spPr>
            <a:xfrm rot="7929987">
              <a:off x="5883345" y="420246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MAJ</a:t>
              </a:r>
            </a:p>
          </p:txBody>
        </p:sp>
        <p:sp>
          <p:nvSpPr>
            <p:cNvPr id="33" name="Rektangel 32">
              <a:extLst>
                <a:ext uri="{FF2B5EF4-FFF2-40B4-BE49-F238E27FC236}">
                  <a16:creationId xmlns:a16="http://schemas.microsoft.com/office/drawing/2014/main" id="{11340F6B-13D3-4D4E-8F2C-85A4FBCAB811}"/>
                </a:ext>
              </a:extLst>
            </p:cNvPr>
            <p:cNvSpPr/>
            <p:nvPr/>
          </p:nvSpPr>
          <p:spPr>
            <a:xfrm rot="9700478">
              <a:off x="5302581" y="450857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JULI</a:t>
              </a:r>
            </a:p>
          </p:txBody>
        </p:sp>
        <p:sp>
          <p:nvSpPr>
            <p:cNvPr id="34" name="Rektangel 33">
              <a:extLst>
                <a:ext uri="{FF2B5EF4-FFF2-40B4-BE49-F238E27FC236}">
                  <a16:creationId xmlns:a16="http://schemas.microsoft.com/office/drawing/2014/main" id="{8270157C-5136-49CE-A6CF-737774030B35}"/>
                </a:ext>
              </a:extLst>
            </p:cNvPr>
            <p:cNvSpPr/>
            <p:nvPr/>
          </p:nvSpPr>
          <p:spPr>
            <a:xfrm rot="15060000">
              <a:off x="4074545" y="370701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SEPTEMBER</a:t>
              </a:r>
            </a:p>
          </p:txBody>
        </p:sp>
        <p:sp>
          <p:nvSpPr>
            <p:cNvPr id="35" name="Rektangel 34">
              <a:extLst>
                <a:ext uri="{FF2B5EF4-FFF2-40B4-BE49-F238E27FC236}">
                  <a16:creationId xmlns:a16="http://schemas.microsoft.com/office/drawing/2014/main" id="{9DFD52B6-409F-4123-9126-AFD187BF8CDF}"/>
                </a:ext>
              </a:extLst>
            </p:cNvPr>
            <p:cNvSpPr/>
            <p:nvPr/>
          </p:nvSpPr>
          <p:spPr>
            <a:xfrm rot="13680000">
              <a:off x="4354962" y="4185583"/>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AUGUST</a:t>
              </a:r>
            </a:p>
          </p:txBody>
        </p:sp>
        <p:sp>
          <p:nvSpPr>
            <p:cNvPr id="36" name="Rektangel 35">
              <a:extLst>
                <a:ext uri="{FF2B5EF4-FFF2-40B4-BE49-F238E27FC236}">
                  <a16:creationId xmlns:a16="http://schemas.microsoft.com/office/drawing/2014/main" id="{96E79CB1-75D3-4ED5-939C-8E5D27F3C7C1}"/>
                </a:ext>
              </a:extLst>
            </p:cNvPr>
            <p:cNvSpPr/>
            <p:nvPr/>
          </p:nvSpPr>
          <p:spPr>
            <a:xfrm rot="12083814">
              <a:off x="4876619" y="4481750"/>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JULI</a:t>
              </a:r>
            </a:p>
          </p:txBody>
        </p:sp>
      </p:gr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947108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Årshjul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23" name="Gruppe 22">
            <a:extLst>
              <a:ext uri="{FF2B5EF4-FFF2-40B4-BE49-F238E27FC236}">
                <a16:creationId xmlns:a16="http://schemas.microsoft.com/office/drawing/2014/main" id="{27A1B2FD-F7D7-454E-AE0D-A59D178EC037}"/>
              </a:ext>
            </a:extLst>
          </p:cNvPr>
          <p:cNvGrpSpPr>
            <a:grpSpLocks noChangeAspect="1"/>
          </p:cNvGrpSpPr>
          <p:nvPr userDrawn="1"/>
        </p:nvGrpSpPr>
        <p:grpSpPr>
          <a:xfrm>
            <a:off x="6476372" y="1557336"/>
            <a:ext cx="4541916" cy="4535489"/>
            <a:chOff x="4091437" y="2084328"/>
            <a:chExt cx="4061428" cy="4055682"/>
          </a:xfrm>
        </p:grpSpPr>
        <p:grpSp>
          <p:nvGrpSpPr>
            <p:cNvPr id="24" name="Gruppe 23">
              <a:extLst>
                <a:ext uri="{FF2B5EF4-FFF2-40B4-BE49-F238E27FC236}">
                  <a16:creationId xmlns:a16="http://schemas.microsoft.com/office/drawing/2014/main" id="{810D3E80-1DCA-4224-83F2-FD5A03563DC4}"/>
                </a:ext>
              </a:extLst>
            </p:cNvPr>
            <p:cNvGrpSpPr/>
            <p:nvPr/>
          </p:nvGrpSpPr>
          <p:grpSpPr>
            <a:xfrm>
              <a:off x="4091437" y="2084328"/>
              <a:ext cx="4061428" cy="4055682"/>
              <a:chOff x="3743670" y="2085661"/>
              <a:chExt cx="4061428" cy="4055682"/>
            </a:xfrm>
          </p:grpSpPr>
          <p:grpSp>
            <p:nvGrpSpPr>
              <p:cNvPr id="37" name="Gruppe 36">
                <a:extLst>
                  <a:ext uri="{FF2B5EF4-FFF2-40B4-BE49-F238E27FC236}">
                    <a16:creationId xmlns:a16="http://schemas.microsoft.com/office/drawing/2014/main" id="{EC80E36A-569E-42D4-9F6B-24B68DCCCEA4}"/>
                  </a:ext>
                </a:extLst>
              </p:cNvPr>
              <p:cNvGrpSpPr>
                <a:grpSpLocks noChangeAspect="1"/>
              </p:cNvGrpSpPr>
              <p:nvPr/>
            </p:nvGrpSpPr>
            <p:grpSpPr>
              <a:xfrm>
                <a:off x="3743670" y="2085661"/>
                <a:ext cx="4032000" cy="4032000"/>
                <a:chOff x="3912698" y="2061978"/>
                <a:chExt cx="4068000" cy="4068000"/>
              </a:xfrm>
            </p:grpSpPr>
            <p:grpSp>
              <p:nvGrpSpPr>
                <p:cNvPr id="43" name="Gruppe 42">
                  <a:extLst>
                    <a:ext uri="{FF2B5EF4-FFF2-40B4-BE49-F238E27FC236}">
                      <a16:creationId xmlns:a16="http://schemas.microsoft.com/office/drawing/2014/main" id="{296D837A-AEF7-4FC6-9EF5-11C5D5B25930}"/>
                    </a:ext>
                  </a:extLst>
                </p:cNvPr>
                <p:cNvGrpSpPr/>
                <p:nvPr/>
              </p:nvGrpSpPr>
              <p:grpSpPr>
                <a:xfrm>
                  <a:off x="4011536" y="2168906"/>
                  <a:ext cx="3870324" cy="3855092"/>
                  <a:chOff x="3445118" y="2199702"/>
                  <a:chExt cx="3870324" cy="3855092"/>
                </a:xfrm>
              </p:grpSpPr>
              <p:sp>
                <p:nvSpPr>
                  <p:cNvPr id="45" name="Ligebenet trapez 44">
                    <a:extLst>
                      <a:ext uri="{FF2B5EF4-FFF2-40B4-BE49-F238E27FC236}">
                        <a16:creationId xmlns:a16="http://schemas.microsoft.com/office/drawing/2014/main" id="{B90D93B2-DD0F-4B57-AE8B-5E321A011687}"/>
                      </a:ext>
                    </a:extLst>
                  </p:cNvPr>
                  <p:cNvSpPr>
                    <a:spLocks noChangeAspect="1"/>
                  </p:cNvSpPr>
                  <p:nvPr/>
                </p:nvSpPr>
                <p:spPr>
                  <a:xfrm rot="11700000" flipV="1">
                    <a:off x="4597224" y="4078849"/>
                    <a:ext cx="1056711" cy="1975945"/>
                  </a:xfrm>
                  <a:prstGeom prst="trapezoid">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46" name="Gruppe 45">
                    <a:extLst>
                      <a:ext uri="{FF2B5EF4-FFF2-40B4-BE49-F238E27FC236}">
                        <a16:creationId xmlns:a16="http://schemas.microsoft.com/office/drawing/2014/main" id="{BA6F45B5-4623-4505-BD1D-C6BE0F6ECA17}"/>
                      </a:ext>
                    </a:extLst>
                  </p:cNvPr>
                  <p:cNvGrpSpPr/>
                  <p:nvPr/>
                </p:nvGrpSpPr>
                <p:grpSpPr>
                  <a:xfrm>
                    <a:off x="3445118" y="2199702"/>
                    <a:ext cx="3870324" cy="3590961"/>
                    <a:chOff x="3445118" y="2199702"/>
                    <a:chExt cx="3870324" cy="3590961"/>
                  </a:xfrm>
                </p:grpSpPr>
                <p:sp>
                  <p:nvSpPr>
                    <p:cNvPr id="48" name="Ligebenet trapez 47">
                      <a:extLst>
                        <a:ext uri="{FF2B5EF4-FFF2-40B4-BE49-F238E27FC236}">
                          <a16:creationId xmlns:a16="http://schemas.microsoft.com/office/drawing/2014/main" id="{8C93FC00-366D-4B80-BF3F-0060DB7CD1CE}"/>
                        </a:ext>
                      </a:extLst>
                    </p:cNvPr>
                    <p:cNvSpPr>
                      <a:spLocks noChangeAspect="1"/>
                    </p:cNvSpPr>
                    <p:nvPr/>
                  </p:nvSpPr>
                  <p:spPr>
                    <a:xfrm rot="6300000">
                      <a:off x="3919098" y="2888201"/>
                      <a:ext cx="1049386" cy="1975945"/>
                    </a:xfrm>
                    <a:prstGeom prst="trapezoid">
                      <a:avLst>
                        <a:gd name="adj" fmla="val 50000"/>
                      </a:avLst>
                    </a:prstGeom>
                    <a:solidFill>
                      <a:srgbClr val="664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9" name="Ligebenet trapez 48">
                      <a:extLst>
                        <a:ext uri="{FF2B5EF4-FFF2-40B4-BE49-F238E27FC236}">
                          <a16:creationId xmlns:a16="http://schemas.microsoft.com/office/drawing/2014/main" id="{A4611F4F-D094-4599-B183-B4B6B04D10A7}"/>
                        </a:ext>
                      </a:extLst>
                    </p:cNvPr>
                    <p:cNvSpPr>
                      <a:spLocks noChangeAspect="1"/>
                    </p:cNvSpPr>
                    <p:nvPr/>
                  </p:nvSpPr>
                  <p:spPr>
                    <a:xfrm rot="8100000">
                      <a:off x="4181859" y="2462885"/>
                      <a:ext cx="1049386" cy="1975945"/>
                    </a:xfrm>
                    <a:prstGeom prst="trapezoid">
                      <a:avLst>
                        <a:gd name="adj" fmla="val 50000"/>
                      </a:avLst>
                    </a:prstGeom>
                    <a:solidFill>
                      <a:srgbClr val="5E3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 name="Ligebenet trapez 49">
                      <a:extLst>
                        <a:ext uri="{FF2B5EF4-FFF2-40B4-BE49-F238E27FC236}">
                          <a16:creationId xmlns:a16="http://schemas.microsoft.com/office/drawing/2014/main" id="{368AD763-5CD5-4DED-BFEF-F1EAA893AD02}"/>
                        </a:ext>
                      </a:extLst>
                    </p:cNvPr>
                    <p:cNvSpPr>
                      <a:spLocks noChangeAspect="1"/>
                    </p:cNvSpPr>
                    <p:nvPr/>
                  </p:nvSpPr>
                  <p:spPr>
                    <a:xfrm rot="9900000">
                      <a:off x="4608048" y="2201804"/>
                      <a:ext cx="1049386" cy="1975945"/>
                    </a:xfrm>
                    <a:prstGeom prst="trapezoid">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 name="Ligebenet trapez 50">
                      <a:extLst>
                        <a:ext uri="{FF2B5EF4-FFF2-40B4-BE49-F238E27FC236}">
                          <a16:creationId xmlns:a16="http://schemas.microsoft.com/office/drawing/2014/main" id="{B88555C2-53A3-473F-A4DD-622E09BEC02F}"/>
                        </a:ext>
                      </a:extLst>
                    </p:cNvPr>
                    <p:cNvSpPr>
                      <a:spLocks noChangeAspect="1"/>
                    </p:cNvSpPr>
                    <p:nvPr/>
                  </p:nvSpPr>
                  <p:spPr>
                    <a:xfrm rot="15300000" flipH="1">
                      <a:off x="5802777" y="2886099"/>
                      <a:ext cx="1049386" cy="1975945"/>
                    </a:xfrm>
                    <a:prstGeom prst="trapezoid">
                      <a:avLst>
                        <a:gd name="adj" fmla="val 50000"/>
                      </a:avLst>
                    </a:prstGeom>
                    <a:solidFill>
                      <a:srgbClr val="CAC6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2" name="Ligebenet trapez 51">
                      <a:extLst>
                        <a:ext uri="{FF2B5EF4-FFF2-40B4-BE49-F238E27FC236}">
                          <a16:creationId xmlns:a16="http://schemas.microsoft.com/office/drawing/2014/main" id="{11111305-2299-429E-A1DE-8186147E3084}"/>
                        </a:ext>
                      </a:extLst>
                    </p:cNvPr>
                    <p:cNvSpPr>
                      <a:spLocks noChangeAspect="1"/>
                    </p:cNvSpPr>
                    <p:nvPr/>
                  </p:nvSpPr>
                  <p:spPr>
                    <a:xfrm rot="13500000" flipH="1">
                      <a:off x="5540016" y="2460783"/>
                      <a:ext cx="1049386" cy="1975945"/>
                    </a:xfrm>
                    <a:prstGeom prst="trapezoid">
                      <a:avLst>
                        <a:gd name="adj" fmla="val 50000"/>
                      </a:avLst>
                    </a:prstGeom>
                    <a:solidFill>
                      <a:srgbClr val="D4D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 name="Ligebenet trapez 52">
                      <a:extLst>
                        <a:ext uri="{FF2B5EF4-FFF2-40B4-BE49-F238E27FC236}">
                          <a16:creationId xmlns:a16="http://schemas.microsoft.com/office/drawing/2014/main" id="{1C19C01E-2AB6-4ABC-9AB9-B5F9B617BC9A}"/>
                        </a:ext>
                      </a:extLst>
                    </p:cNvPr>
                    <p:cNvSpPr>
                      <a:spLocks noChangeAspect="1"/>
                    </p:cNvSpPr>
                    <p:nvPr/>
                  </p:nvSpPr>
                  <p:spPr>
                    <a:xfrm rot="11700000" flipH="1">
                      <a:off x="5113827" y="2199702"/>
                      <a:ext cx="1049386" cy="1975945"/>
                    </a:xfrm>
                    <a:prstGeom prst="trapezoid">
                      <a:avLst>
                        <a:gd name="adj" fmla="val 5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4" name="Ligebenet trapez 53">
                      <a:extLst>
                        <a:ext uri="{FF2B5EF4-FFF2-40B4-BE49-F238E27FC236}">
                          <a16:creationId xmlns:a16="http://schemas.microsoft.com/office/drawing/2014/main" id="{EDA9020E-360F-4A26-8411-CA190026DDDD}"/>
                        </a:ext>
                      </a:extLst>
                    </p:cNvPr>
                    <p:cNvSpPr>
                      <a:spLocks noChangeAspect="1"/>
                    </p:cNvSpPr>
                    <p:nvPr/>
                  </p:nvSpPr>
                  <p:spPr>
                    <a:xfrm rot="15300000" flipV="1">
                      <a:off x="3908398" y="3391504"/>
                      <a:ext cx="1049386" cy="1975945"/>
                    </a:xfrm>
                    <a:prstGeom prst="trapezoid">
                      <a:avLst>
                        <a:gd name="adj" fmla="val 50000"/>
                      </a:avLst>
                    </a:prstGeom>
                    <a:solidFill>
                      <a:srgbClr val="334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5" name="Ligebenet trapez 54">
                      <a:extLst>
                        <a:ext uri="{FF2B5EF4-FFF2-40B4-BE49-F238E27FC236}">
                          <a16:creationId xmlns:a16="http://schemas.microsoft.com/office/drawing/2014/main" id="{FF38CA69-E484-4874-A0DE-F76321FA0B5C}"/>
                        </a:ext>
                      </a:extLst>
                    </p:cNvPr>
                    <p:cNvSpPr>
                      <a:spLocks noChangeAspect="1"/>
                    </p:cNvSpPr>
                    <p:nvPr/>
                  </p:nvSpPr>
                  <p:spPr>
                    <a:xfrm rot="13500000" flipV="1">
                      <a:off x="4171160" y="3816820"/>
                      <a:ext cx="1049386" cy="1975945"/>
                    </a:xfrm>
                    <a:prstGeom prst="trapezoid">
                      <a:avLst>
                        <a:gd name="adj" fmla="val 50000"/>
                      </a:avLst>
                    </a:prstGeom>
                    <a:solidFill>
                      <a:srgbClr val="37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6" name="Ligebenet trapez 55">
                      <a:extLst>
                        <a:ext uri="{FF2B5EF4-FFF2-40B4-BE49-F238E27FC236}">
                          <a16:creationId xmlns:a16="http://schemas.microsoft.com/office/drawing/2014/main" id="{DE022FD3-31A3-4B0B-88C9-CB7FA89DBC7E}"/>
                        </a:ext>
                      </a:extLst>
                    </p:cNvPr>
                    <p:cNvSpPr>
                      <a:spLocks noChangeAspect="1"/>
                    </p:cNvSpPr>
                    <p:nvPr/>
                  </p:nvSpPr>
                  <p:spPr>
                    <a:xfrm rot="6300000" flipH="1" flipV="1">
                      <a:off x="5792078" y="3389402"/>
                      <a:ext cx="1049386" cy="1975945"/>
                    </a:xfrm>
                    <a:prstGeom prst="trapezoid">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7" name="Ligebenet trapez 56">
                      <a:extLst>
                        <a:ext uri="{FF2B5EF4-FFF2-40B4-BE49-F238E27FC236}">
                          <a16:creationId xmlns:a16="http://schemas.microsoft.com/office/drawing/2014/main" id="{3158EADB-CE91-4073-9F19-1E34EC9B4181}"/>
                        </a:ext>
                      </a:extLst>
                    </p:cNvPr>
                    <p:cNvSpPr>
                      <a:spLocks noChangeAspect="1"/>
                    </p:cNvSpPr>
                    <p:nvPr/>
                  </p:nvSpPr>
                  <p:spPr>
                    <a:xfrm rot="8100000" flipH="1" flipV="1">
                      <a:off x="5529317" y="3814718"/>
                      <a:ext cx="1049386" cy="1975945"/>
                    </a:xfrm>
                    <a:prstGeom prst="trapezoid">
                      <a:avLst>
                        <a:gd name="adj" fmla="val 50000"/>
                      </a:avLst>
                    </a:prstGeom>
                    <a:solidFill>
                      <a:srgbClr val="486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47" name="Ligebenet trapez 46">
                    <a:extLst>
                      <a:ext uri="{FF2B5EF4-FFF2-40B4-BE49-F238E27FC236}">
                        <a16:creationId xmlns:a16="http://schemas.microsoft.com/office/drawing/2014/main" id="{0E058831-5B40-484C-AAF3-D76326B0175D}"/>
                      </a:ext>
                    </a:extLst>
                  </p:cNvPr>
                  <p:cNvSpPr>
                    <a:spLocks noChangeAspect="1"/>
                  </p:cNvSpPr>
                  <p:nvPr/>
                </p:nvSpPr>
                <p:spPr>
                  <a:xfrm rot="9900000" flipH="1" flipV="1">
                    <a:off x="5103128" y="4066257"/>
                    <a:ext cx="1049386" cy="1975945"/>
                  </a:xfrm>
                  <a:prstGeom prst="trapezoid">
                    <a:avLst>
                      <a:gd name="adj" fmla="val 50000"/>
                    </a:avLst>
                  </a:prstGeom>
                  <a:solidFill>
                    <a:srgbClr val="466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44" name="Blokbue 43">
                  <a:extLst>
                    <a:ext uri="{FF2B5EF4-FFF2-40B4-BE49-F238E27FC236}">
                      <a16:creationId xmlns:a16="http://schemas.microsoft.com/office/drawing/2014/main" id="{30606CF1-2BBE-4571-A89B-F5D6D3DC7A70}"/>
                    </a:ext>
                  </a:extLst>
                </p:cNvPr>
                <p:cNvSpPr>
                  <a:spLocks noChangeAspect="1"/>
                </p:cNvSpPr>
                <p:nvPr/>
              </p:nvSpPr>
              <p:spPr>
                <a:xfrm>
                  <a:off x="3912698" y="2061978"/>
                  <a:ext cx="4068000" cy="4068000"/>
                </a:xfrm>
                <a:prstGeom prst="blockArc">
                  <a:avLst>
                    <a:gd name="adj1" fmla="val 0"/>
                    <a:gd name="adj2" fmla="val 21582834"/>
                    <a:gd name="adj3" fmla="val 302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sp>
            <p:nvSpPr>
              <p:cNvPr id="38" name="Blokbue 37">
                <a:extLst>
                  <a:ext uri="{FF2B5EF4-FFF2-40B4-BE49-F238E27FC236}">
                    <a16:creationId xmlns:a16="http://schemas.microsoft.com/office/drawing/2014/main" id="{06CCE944-BCA0-40AC-94DE-45F1682537FE}"/>
                  </a:ext>
                </a:extLst>
              </p:cNvPr>
              <p:cNvSpPr>
                <a:spLocks noChangeAspect="1"/>
              </p:cNvSpPr>
              <p:nvPr/>
            </p:nvSpPr>
            <p:spPr>
              <a:xfrm>
                <a:off x="4139670" y="2481661"/>
                <a:ext cx="3240000" cy="3240000"/>
              </a:xfrm>
              <a:prstGeom prst="blockArc">
                <a:avLst>
                  <a:gd name="adj1" fmla="val 0"/>
                  <a:gd name="adj2" fmla="val 21591805"/>
                  <a:gd name="adj3" fmla="val 408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39" name="Rektangel 38">
                <a:extLst>
                  <a:ext uri="{FF2B5EF4-FFF2-40B4-BE49-F238E27FC236}">
                    <a16:creationId xmlns:a16="http://schemas.microsoft.com/office/drawing/2014/main" id="{4DE42B09-7386-4787-B309-3BDB64705062}"/>
                  </a:ext>
                </a:extLst>
              </p:cNvPr>
              <p:cNvSpPr/>
              <p:nvPr/>
            </p:nvSpPr>
            <p:spPr>
              <a:xfrm>
                <a:off x="3815934" y="4030768"/>
                <a:ext cx="373757" cy="1384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Rektangel 39">
                <a:extLst>
                  <a:ext uri="{FF2B5EF4-FFF2-40B4-BE49-F238E27FC236}">
                    <a16:creationId xmlns:a16="http://schemas.microsoft.com/office/drawing/2014/main" id="{CAE149E8-4B47-41F1-8E25-E92C1656B47C}"/>
                  </a:ext>
                </a:extLst>
              </p:cNvPr>
              <p:cNvSpPr/>
              <p:nvPr/>
            </p:nvSpPr>
            <p:spPr>
              <a:xfrm>
                <a:off x="7245815" y="4030767"/>
                <a:ext cx="559283"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Rektangel 40">
                <a:extLst>
                  <a:ext uri="{FF2B5EF4-FFF2-40B4-BE49-F238E27FC236}">
                    <a16:creationId xmlns:a16="http://schemas.microsoft.com/office/drawing/2014/main" id="{48899A7E-2C06-4395-9DFF-68A108AF85A7}"/>
                  </a:ext>
                </a:extLst>
              </p:cNvPr>
              <p:cNvSpPr/>
              <p:nvPr/>
            </p:nvSpPr>
            <p:spPr>
              <a:xfrm rot="5400000">
                <a:off x="5489669" y="5800448"/>
                <a:ext cx="540000"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Rektangel 41">
                <a:extLst>
                  <a:ext uri="{FF2B5EF4-FFF2-40B4-BE49-F238E27FC236}">
                    <a16:creationId xmlns:a16="http://schemas.microsoft.com/office/drawing/2014/main" id="{6CFC3A54-A885-4979-A0B1-8772C2D37493}"/>
                  </a:ext>
                </a:extLst>
              </p:cNvPr>
              <p:cNvSpPr/>
              <p:nvPr/>
            </p:nvSpPr>
            <p:spPr>
              <a:xfrm rot="5400000">
                <a:off x="5561669" y="2227068"/>
                <a:ext cx="396000"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5" name="Rektangel 24">
              <a:extLst>
                <a:ext uri="{FF2B5EF4-FFF2-40B4-BE49-F238E27FC236}">
                  <a16:creationId xmlns:a16="http://schemas.microsoft.com/office/drawing/2014/main" id="{83A8F8B9-E68E-436F-8F5B-C379884BE219}"/>
                </a:ext>
              </a:extLst>
            </p:cNvPr>
            <p:cNvSpPr/>
            <p:nvPr/>
          </p:nvSpPr>
          <p:spPr>
            <a:xfrm rot="18896412">
              <a:off x="4367547" y="2672878"/>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NOVEMBER</a:t>
              </a:r>
            </a:p>
          </p:txBody>
        </p:sp>
        <p:sp>
          <p:nvSpPr>
            <p:cNvPr id="26" name="Rektangel 25">
              <a:extLst>
                <a:ext uri="{FF2B5EF4-FFF2-40B4-BE49-F238E27FC236}">
                  <a16:creationId xmlns:a16="http://schemas.microsoft.com/office/drawing/2014/main" id="{ADD80487-73A9-47C6-A38B-8409C25E1E0E}"/>
                </a:ext>
              </a:extLst>
            </p:cNvPr>
            <p:cNvSpPr/>
            <p:nvPr/>
          </p:nvSpPr>
          <p:spPr>
            <a:xfrm rot="20783978">
              <a:off x="4817676" y="240004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DECEMBER</a:t>
              </a:r>
            </a:p>
          </p:txBody>
        </p:sp>
        <p:sp>
          <p:nvSpPr>
            <p:cNvPr id="27" name="Rektangel 26">
              <a:extLst>
                <a:ext uri="{FF2B5EF4-FFF2-40B4-BE49-F238E27FC236}">
                  <a16:creationId xmlns:a16="http://schemas.microsoft.com/office/drawing/2014/main" id="{0900154C-C805-4F85-BEDF-8D654703D908}"/>
                </a:ext>
              </a:extLst>
            </p:cNvPr>
            <p:cNvSpPr/>
            <p:nvPr/>
          </p:nvSpPr>
          <p:spPr>
            <a:xfrm rot="17255796">
              <a:off x="4094413" y="316135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OKTOBER</a:t>
              </a:r>
            </a:p>
          </p:txBody>
        </p:sp>
        <p:sp>
          <p:nvSpPr>
            <p:cNvPr id="28" name="Rektangel 27">
              <a:extLst>
                <a:ext uri="{FF2B5EF4-FFF2-40B4-BE49-F238E27FC236}">
                  <a16:creationId xmlns:a16="http://schemas.microsoft.com/office/drawing/2014/main" id="{0D4E3CEC-37B6-48E4-9D40-34EAEF8F065A}"/>
                </a:ext>
              </a:extLst>
            </p:cNvPr>
            <p:cNvSpPr/>
            <p:nvPr/>
          </p:nvSpPr>
          <p:spPr>
            <a:xfrm rot="840000">
              <a:off x="5381615" y="2395108"/>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JANUAR</a:t>
              </a:r>
            </a:p>
          </p:txBody>
        </p:sp>
        <p:sp>
          <p:nvSpPr>
            <p:cNvPr id="29" name="Rektangel 28">
              <a:extLst>
                <a:ext uri="{FF2B5EF4-FFF2-40B4-BE49-F238E27FC236}">
                  <a16:creationId xmlns:a16="http://schemas.microsoft.com/office/drawing/2014/main" id="{A5DC872F-FB34-4FDC-A574-FECCF6D12133}"/>
                </a:ext>
              </a:extLst>
            </p:cNvPr>
            <p:cNvSpPr/>
            <p:nvPr/>
          </p:nvSpPr>
          <p:spPr>
            <a:xfrm rot="4424261">
              <a:off x="6156268" y="318645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MARTS</a:t>
              </a:r>
            </a:p>
          </p:txBody>
        </p:sp>
        <p:sp>
          <p:nvSpPr>
            <p:cNvPr id="30" name="Rektangel 29">
              <a:extLst>
                <a:ext uri="{FF2B5EF4-FFF2-40B4-BE49-F238E27FC236}">
                  <a16:creationId xmlns:a16="http://schemas.microsoft.com/office/drawing/2014/main" id="{393482D5-169E-4BEE-B90F-9F98A69F6478}"/>
                </a:ext>
              </a:extLst>
            </p:cNvPr>
            <p:cNvSpPr/>
            <p:nvPr/>
          </p:nvSpPr>
          <p:spPr>
            <a:xfrm rot="2690074">
              <a:off x="5909199" y="2719799"/>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FEBRUAR</a:t>
              </a:r>
            </a:p>
          </p:txBody>
        </p:sp>
        <p:sp>
          <p:nvSpPr>
            <p:cNvPr id="31" name="Rektangel 30">
              <a:extLst>
                <a:ext uri="{FF2B5EF4-FFF2-40B4-BE49-F238E27FC236}">
                  <a16:creationId xmlns:a16="http://schemas.microsoft.com/office/drawing/2014/main" id="{ACAF756E-0113-4181-BDEA-97E4125BD0AA}"/>
                </a:ext>
              </a:extLst>
            </p:cNvPr>
            <p:cNvSpPr/>
            <p:nvPr/>
          </p:nvSpPr>
          <p:spPr>
            <a:xfrm rot="6513171">
              <a:off x="6158022" y="3664843"/>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APRIL</a:t>
              </a:r>
            </a:p>
          </p:txBody>
        </p:sp>
        <p:sp>
          <p:nvSpPr>
            <p:cNvPr id="32" name="Rektangel 31">
              <a:extLst>
                <a:ext uri="{FF2B5EF4-FFF2-40B4-BE49-F238E27FC236}">
                  <a16:creationId xmlns:a16="http://schemas.microsoft.com/office/drawing/2014/main" id="{A58525FC-DF76-45DB-8BC5-4471FC77CAC2}"/>
                </a:ext>
              </a:extLst>
            </p:cNvPr>
            <p:cNvSpPr/>
            <p:nvPr/>
          </p:nvSpPr>
          <p:spPr>
            <a:xfrm rot="7929987">
              <a:off x="5883345" y="420246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MAJ</a:t>
              </a:r>
            </a:p>
          </p:txBody>
        </p:sp>
        <p:sp>
          <p:nvSpPr>
            <p:cNvPr id="33" name="Rektangel 32">
              <a:extLst>
                <a:ext uri="{FF2B5EF4-FFF2-40B4-BE49-F238E27FC236}">
                  <a16:creationId xmlns:a16="http://schemas.microsoft.com/office/drawing/2014/main" id="{11340F6B-13D3-4D4E-8F2C-85A4FBCAB811}"/>
                </a:ext>
              </a:extLst>
            </p:cNvPr>
            <p:cNvSpPr/>
            <p:nvPr/>
          </p:nvSpPr>
          <p:spPr>
            <a:xfrm rot="9700478">
              <a:off x="5302581" y="450857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JULI</a:t>
              </a:r>
            </a:p>
          </p:txBody>
        </p:sp>
        <p:sp>
          <p:nvSpPr>
            <p:cNvPr id="34" name="Rektangel 33">
              <a:extLst>
                <a:ext uri="{FF2B5EF4-FFF2-40B4-BE49-F238E27FC236}">
                  <a16:creationId xmlns:a16="http://schemas.microsoft.com/office/drawing/2014/main" id="{8270157C-5136-49CE-A6CF-737774030B35}"/>
                </a:ext>
              </a:extLst>
            </p:cNvPr>
            <p:cNvSpPr/>
            <p:nvPr/>
          </p:nvSpPr>
          <p:spPr>
            <a:xfrm rot="15060000">
              <a:off x="4074545" y="370701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SEPTEMBER</a:t>
              </a:r>
            </a:p>
          </p:txBody>
        </p:sp>
        <p:sp>
          <p:nvSpPr>
            <p:cNvPr id="35" name="Rektangel 34">
              <a:extLst>
                <a:ext uri="{FF2B5EF4-FFF2-40B4-BE49-F238E27FC236}">
                  <a16:creationId xmlns:a16="http://schemas.microsoft.com/office/drawing/2014/main" id="{9DFD52B6-409F-4123-9126-AFD187BF8CDF}"/>
                </a:ext>
              </a:extLst>
            </p:cNvPr>
            <p:cNvSpPr/>
            <p:nvPr/>
          </p:nvSpPr>
          <p:spPr>
            <a:xfrm rot="13680000">
              <a:off x="4354962" y="4185583"/>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AUGUST</a:t>
              </a:r>
            </a:p>
          </p:txBody>
        </p:sp>
        <p:sp>
          <p:nvSpPr>
            <p:cNvPr id="36" name="Rektangel 35">
              <a:extLst>
                <a:ext uri="{FF2B5EF4-FFF2-40B4-BE49-F238E27FC236}">
                  <a16:creationId xmlns:a16="http://schemas.microsoft.com/office/drawing/2014/main" id="{96E79CB1-75D3-4ED5-939C-8E5D27F3C7C1}"/>
                </a:ext>
              </a:extLst>
            </p:cNvPr>
            <p:cNvSpPr/>
            <p:nvPr/>
          </p:nvSpPr>
          <p:spPr>
            <a:xfrm rot="12083814">
              <a:off x="4876619" y="4481750"/>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JULI</a:t>
              </a:r>
            </a:p>
          </p:txBody>
        </p:sp>
      </p:gr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785964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Kommunekort Danmark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53A23577-9AFD-41A6-81E4-8BC1B1DF17F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978982" y="1665288"/>
            <a:ext cx="3768349" cy="4316410"/>
          </a:xfrm>
          <a:prstGeom prst="rect">
            <a:avLst/>
          </a:prstGeom>
        </p:spPr>
      </p:pic>
    </p:spTree>
    <p:extLst>
      <p:ext uri="{BB962C8B-B14F-4D97-AF65-F5344CB8AC3E}">
        <p14:creationId xmlns:p14="http://schemas.microsoft.com/office/powerpoint/2010/main" val="3405019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ommunekort Danmark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 name="Grafik 9">
            <a:extLst>
              <a:ext uri="{FF2B5EF4-FFF2-40B4-BE49-F238E27FC236}">
                <a16:creationId xmlns:a16="http://schemas.microsoft.com/office/drawing/2014/main" id="{D51F2A3A-875D-46DB-9B29-79E9C67BF28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978982" y="1665288"/>
            <a:ext cx="3768349" cy="4316410"/>
          </a:xfrm>
          <a:prstGeom prst="rect">
            <a:avLst/>
          </a:prstGeom>
        </p:spPr>
      </p:pic>
    </p:spTree>
    <p:extLst>
      <p:ext uri="{BB962C8B-B14F-4D97-AF65-F5344CB8AC3E}">
        <p14:creationId xmlns:p14="http://schemas.microsoft.com/office/powerpoint/2010/main" val="30422325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ommunekort Sjælland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8" name="Grafik 7">
            <a:extLst>
              <a:ext uri="{FF2B5EF4-FFF2-40B4-BE49-F238E27FC236}">
                <a16:creationId xmlns:a16="http://schemas.microsoft.com/office/drawing/2014/main" id="{20F7EDF0-D297-49B9-BAA0-A5DE77E2632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177910" y="1671294"/>
            <a:ext cx="3109090" cy="4307023"/>
          </a:xfrm>
          <a:prstGeom prst="rect">
            <a:avLst/>
          </a:prstGeom>
        </p:spPr>
      </p:pic>
    </p:spTree>
    <p:extLst>
      <p:ext uri="{BB962C8B-B14F-4D97-AF65-F5344CB8AC3E}">
        <p14:creationId xmlns:p14="http://schemas.microsoft.com/office/powerpoint/2010/main" val="19863366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1C552-0AC0-452A-A07B-7639EFCB8347}"/>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88B8D1A-A814-4D50-A6FB-3EAA3CFA7EBD}"/>
              </a:ext>
            </a:extLst>
          </p:cNvPr>
          <p:cNvSpPr>
            <a:spLocks noGrp="1"/>
          </p:cNvSpPr>
          <p:nvPr>
            <p:ph type="dt" sz="half" idx="10"/>
          </p:nvPr>
        </p:nvSpPr>
        <p:spPr/>
        <p:txBody>
          <a:bodyPr/>
          <a:lstStyle/>
          <a:p>
            <a:fld id="{8D6163D2-E473-462E-A95A-A41E93034AF4}" type="datetime1">
              <a:rPr lang="da-DK" smtClean="0"/>
              <a:t>05-09-2025</a:t>
            </a:fld>
            <a:endParaRPr lang="da-DK"/>
          </a:p>
        </p:txBody>
      </p:sp>
      <p:sp>
        <p:nvSpPr>
          <p:cNvPr id="4" name="Pladsholder til sidefod 3">
            <a:extLst>
              <a:ext uri="{FF2B5EF4-FFF2-40B4-BE49-F238E27FC236}">
                <a16:creationId xmlns:a16="http://schemas.microsoft.com/office/drawing/2014/main" id="{0F8D9FBC-A889-4662-B531-240131326F4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FED61A0D-A451-4415-B38E-51873C5CB898}"/>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0760591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ommunekort Sjælland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62" name="Grafik 61">
            <a:extLst>
              <a:ext uri="{FF2B5EF4-FFF2-40B4-BE49-F238E27FC236}">
                <a16:creationId xmlns:a16="http://schemas.microsoft.com/office/drawing/2014/main" id="{B236292A-F899-47C8-8F84-83BBA8FBB83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177910" y="1671294"/>
            <a:ext cx="3109090" cy="4307023"/>
          </a:xfrm>
          <a:prstGeom prst="rect">
            <a:avLst/>
          </a:prstGeom>
        </p:spPr>
      </p:pic>
    </p:spTree>
    <p:extLst>
      <p:ext uri="{BB962C8B-B14F-4D97-AF65-F5344CB8AC3E}">
        <p14:creationId xmlns:p14="http://schemas.microsoft.com/office/powerpoint/2010/main" val="19366359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ommunekort Hovedstaden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F1FE8A81-96A7-4D7D-81B4-0965502F6C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229252" y="1669434"/>
            <a:ext cx="3154755" cy="4313360"/>
          </a:xfrm>
          <a:prstGeom prst="rect">
            <a:avLst/>
          </a:prstGeom>
        </p:spPr>
      </p:pic>
    </p:spTree>
    <p:extLst>
      <p:ext uri="{BB962C8B-B14F-4D97-AF65-F5344CB8AC3E}">
        <p14:creationId xmlns:p14="http://schemas.microsoft.com/office/powerpoint/2010/main" val="31352411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ommunekort Hovedstaden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Grafik 10">
            <a:extLst>
              <a:ext uri="{FF2B5EF4-FFF2-40B4-BE49-F238E27FC236}">
                <a16:creationId xmlns:a16="http://schemas.microsoft.com/office/drawing/2014/main" id="{F14E2AD1-A299-4E42-9FDA-1BC87E8334D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229252" y="1669434"/>
            <a:ext cx="3154755" cy="4313360"/>
          </a:xfrm>
          <a:prstGeom prst="rect">
            <a:avLst/>
          </a:prstGeom>
        </p:spPr>
      </p:pic>
    </p:spTree>
    <p:extLst>
      <p:ext uri="{BB962C8B-B14F-4D97-AF65-F5344CB8AC3E}">
        <p14:creationId xmlns:p14="http://schemas.microsoft.com/office/powerpoint/2010/main" val="42287760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rb kort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8A9ED6E8-0428-4C58-9F17-CBC54924050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12906" y="1687440"/>
            <a:ext cx="5799597" cy="4100135"/>
          </a:xfrm>
          <a:prstGeom prst="rect">
            <a:avLst/>
          </a:prstGeom>
        </p:spPr>
      </p:pic>
    </p:spTree>
    <p:extLst>
      <p:ext uri="{BB962C8B-B14F-4D97-AF65-F5344CB8AC3E}">
        <p14:creationId xmlns:p14="http://schemas.microsoft.com/office/powerpoint/2010/main" val="3328209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rb kort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Grafik 10">
            <a:extLst>
              <a:ext uri="{FF2B5EF4-FFF2-40B4-BE49-F238E27FC236}">
                <a16:creationId xmlns:a16="http://schemas.microsoft.com/office/drawing/2014/main" id="{65A4D94C-E523-47E4-8E04-7644B9E5B9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12906" y="1687440"/>
            <a:ext cx="5799597" cy="4100135"/>
          </a:xfrm>
          <a:prstGeom prst="rect">
            <a:avLst/>
          </a:prstGeom>
        </p:spPr>
      </p:pic>
    </p:spTree>
    <p:extLst>
      <p:ext uri="{BB962C8B-B14F-4D97-AF65-F5344CB8AC3E}">
        <p14:creationId xmlns:p14="http://schemas.microsoft.com/office/powerpoint/2010/main" val="4123696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ådhus 2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7" name="Grafik 6">
            <a:extLst>
              <a:ext uri="{FF2B5EF4-FFF2-40B4-BE49-F238E27FC236}">
                <a16:creationId xmlns:a16="http://schemas.microsoft.com/office/drawing/2014/main" id="{3FEEE8A4-332F-4893-8C43-7DD4AA8E34D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946437" y="1865333"/>
            <a:ext cx="4596233" cy="4333737"/>
          </a:xfrm>
          <a:prstGeom prst="rect">
            <a:avLst/>
          </a:prstGeom>
        </p:spPr>
      </p:pic>
    </p:spTree>
    <p:extLst>
      <p:ext uri="{BB962C8B-B14F-4D97-AF65-F5344CB8AC3E}">
        <p14:creationId xmlns:p14="http://schemas.microsoft.com/office/powerpoint/2010/main" val="14611045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ådhus 2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3" name="Grafik 12">
            <a:extLst>
              <a:ext uri="{FF2B5EF4-FFF2-40B4-BE49-F238E27FC236}">
                <a16:creationId xmlns:a16="http://schemas.microsoft.com/office/drawing/2014/main" id="{C8F0EF9A-246E-439E-ABE0-BAE9199C51B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946437" y="1865333"/>
            <a:ext cx="4596233" cy="4333737"/>
          </a:xfrm>
          <a:prstGeom prst="rect">
            <a:avLst/>
          </a:prstGeom>
        </p:spPr>
      </p:pic>
    </p:spTree>
    <p:extLst>
      <p:ext uri="{BB962C8B-B14F-4D97-AF65-F5344CB8AC3E}">
        <p14:creationId xmlns:p14="http://schemas.microsoft.com/office/powerpoint/2010/main" val="39002148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rb slot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66825933-B23B-4C50-A4A6-48E8864A988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73315" y="2336774"/>
            <a:ext cx="5386848" cy="2836297"/>
          </a:xfrm>
          <a:prstGeom prst="rect">
            <a:avLst/>
          </a:prstGeom>
        </p:spPr>
      </p:pic>
    </p:spTree>
    <p:extLst>
      <p:ext uri="{BB962C8B-B14F-4D97-AF65-F5344CB8AC3E}">
        <p14:creationId xmlns:p14="http://schemas.microsoft.com/office/powerpoint/2010/main" val="38058251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rb slot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Grafik 10">
            <a:extLst>
              <a:ext uri="{FF2B5EF4-FFF2-40B4-BE49-F238E27FC236}">
                <a16:creationId xmlns:a16="http://schemas.microsoft.com/office/drawing/2014/main" id="{BD7D81A7-7107-46B3-8E06-D7C676E3E5C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73315" y="2336774"/>
            <a:ext cx="5386848" cy="2836297"/>
          </a:xfrm>
          <a:prstGeom prst="rect">
            <a:avLst/>
          </a:prstGeom>
        </p:spPr>
      </p:pic>
    </p:spTree>
    <p:extLst>
      <p:ext uri="{BB962C8B-B14F-4D97-AF65-F5344CB8AC3E}">
        <p14:creationId xmlns:p14="http://schemas.microsoft.com/office/powerpoint/2010/main" val="2388470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Zootårnet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2B170374-1426-4FC8-BDDC-4646087624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06518" y="1665288"/>
            <a:ext cx="3000224" cy="4245696"/>
          </a:xfrm>
          <a:prstGeom prst="rect">
            <a:avLst/>
          </a:prstGeom>
        </p:spPr>
      </p:pic>
      <p:pic>
        <p:nvPicPr>
          <p:cNvPr id="29" name="Grafik 28" descr="Ugle">
            <a:extLst>
              <a:ext uri="{FF2B5EF4-FFF2-40B4-BE49-F238E27FC236}">
                <a16:creationId xmlns:a16="http://schemas.microsoft.com/office/drawing/2014/main" id="{C05F324A-31D5-4E90-97CC-4CF153FCE515}"/>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55768" y="2452299"/>
            <a:ext cx="145495" cy="145495"/>
          </a:xfrm>
          <a:prstGeom prst="rect">
            <a:avLst/>
          </a:prstGeom>
        </p:spPr>
      </p:pic>
    </p:spTree>
    <p:extLst>
      <p:ext uri="{BB962C8B-B14F-4D97-AF65-F5344CB8AC3E}">
        <p14:creationId xmlns:p14="http://schemas.microsoft.com/office/powerpoint/2010/main" val="2890102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725F8E3-A483-430E-909F-845FA72CDC1C}"/>
              </a:ext>
            </a:extLst>
          </p:cNvPr>
          <p:cNvSpPr>
            <a:spLocks noGrp="1"/>
          </p:cNvSpPr>
          <p:nvPr>
            <p:ph type="dt" sz="half" idx="10"/>
          </p:nvPr>
        </p:nvSpPr>
        <p:spPr/>
        <p:txBody>
          <a:bodyPr/>
          <a:lstStyle/>
          <a:p>
            <a:fld id="{2C5B2782-183B-46C6-BF8E-0BAE9FD7FFB4}" type="datetime1">
              <a:rPr lang="da-DK" smtClean="0"/>
              <a:t>05-09-2025</a:t>
            </a:fld>
            <a:endParaRPr lang="da-DK"/>
          </a:p>
        </p:txBody>
      </p:sp>
      <p:sp>
        <p:nvSpPr>
          <p:cNvPr id="3" name="Pladsholder til sidefod 2">
            <a:extLst>
              <a:ext uri="{FF2B5EF4-FFF2-40B4-BE49-F238E27FC236}">
                <a16:creationId xmlns:a16="http://schemas.microsoft.com/office/drawing/2014/main" id="{4E107BB0-45BB-42CD-A223-A03858A17764}"/>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70285A7-8B6F-4643-A926-8AC5C19D933B}"/>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0361800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Zootårnet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Grafik 10">
            <a:extLst>
              <a:ext uri="{FF2B5EF4-FFF2-40B4-BE49-F238E27FC236}">
                <a16:creationId xmlns:a16="http://schemas.microsoft.com/office/drawing/2014/main" id="{A05DA9EE-C089-458C-A1EE-5A4E75D5EDA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06518" y="1665288"/>
            <a:ext cx="3000224" cy="4245696"/>
          </a:xfrm>
          <a:prstGeom prst="rect">
            <a:avLst/>
          </a:prstGeom>
        </p:spPr>
      </p:pic>
      <p:pic>
        <p:nvPicPr>
          <p:cNvPr id="13" name="Grafik 12" descr="Ugle">
            <a:extLst>
              <a:ext uri="{FF2B5EF4-FFF2-40B4-BE49-F238E27FC236}">
                <a16:creationId xmlns:a16="http://schemas.microsoft.com/office/drawing/2014/main" id="{9ADBDF2F-796E-4720-B43A-00034068B701}"/>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55768" y="2452299"/>
            <a:ext cx="145495" cy="145495"/>
          </a:xfrm>
          <a:prstGeom prst="rect">
            <a:avLst/>
          </a:prstGeom>
        </p:spPr>
      </p:pic>
    </p:spTree>
    <p:extLst>
      <p:ext uri="{BB962C8B-B14F-4D97-AF65-F5344CB8AC3E}">
        <p14:creationId xmlns:p14="http://schemas.microsoft.com/office/powerpoint/2010/main" val="41808159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KB-hallen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B6DBFB32-BC92-4075-BC3A-E29C132436D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22334" y="1798498"/>
            <a:ext cx="5672656" cy="4008587"/>
          </a:xfrm>
          <a:prstGeom prst="rect">
            <a:avLst/>
          </a:prstGeom>
        </p:spPr>
      </p:pic>
    </p:spTree>
    <p:extLst>
      <p:ext uri="{BB962C8B-B14F-4D97-AF65-F5344CB8AC3E}">
        <p14:creationId xmlns:p14="http://schemas.microsoft.com/office/powerpoint/2010/main" val="28790074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KB-hallen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 name="Grafik 9">
            <a:extLst>
              <a:ext uri="{FF2B5EF4-FFF2-40B4-BE49-F238E27FC236}">
                <a16:creationId xmlns:a16="http://schemas.microsoft.com/office/drawing/2014/main" id="{971E43D3-B9A8-448E-84D6-EAF1186A097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22334" y="1798498"/>
            <a:ext cx="5672656" cy="4008587"/>
          </a:xfrm>
          <a:prstGeom prst="rect">
            <a:avLst/>
          </a:prstGeom>
        </p:spPr>
      </p:pic>
    </p:spTree>
    <p:extLst>
      <p:ext uri="{BB962C8B-B14F-4D97-AF65-F5344CB8AC3E}">
        <p14:creationId xmlns:p14="http://schemas.microsoft.com/office/powerpoint/2010/main" val="186445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KUB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05F76742-0D16-4A91-82D3-EFBA9A82064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918941" y="1011355"/>
            <a:ext cx="9616989" cy="6795853"/>
          </a:xfrm>
          <a:prstGeom prst="rect">
            <a:avLst/>
          </a:prstGeom>
        </p:spPr>
      </p:pic>
    </p:spTree>
    <p:extLst>
      <p:ext uri="{BB962C8B-B14F-4D97-AF65-F5344CB8AC3E}">
        <p14:creationId xmlns:p14="http://schemas.microsoft.com/office/powerpoint/2010/main" val="7677658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KUB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 name="Grafik 9">
            <a:extLst>
              <a:ext uri="{FF2B5EF4-FFF2-40B4-BE49-F238E27FC236}">
                <a16:creationId xmlns:a16="http://schemas.microsoft.com/office/drawing/2014/main" id="{C4B6CAFF-8EFE-40FB-B628-23F2C40A9D4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918941" y="1011355"/>
            <a:ext cx="9616989" cy="6795853"/>
          </a:xfrm>
          <a:prstGeom prst="rect">
            <a:avLst/>
          </a:prstGeom>
        </p:spPr>
      </p:pic>
    </p:spTree>
    <p:extLst>
      <p:ext uri="{BB962C8B-B14F-4D97-AF65-F5344CB8AC3E}">
        <p14:creationId xmlns:p14="http://schemas.microsoft.com/office/powerpoint/2010/main" val="1111247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Runddel indgang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89F10532-9833-4C8A-8F3E-F5B49568F2F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534025" y="3043024"/>
            <a:ext cx="6486525" cy="1614090"/>
          </a:xfrm>
          <a:prstGeom prst="rect">
            <a:avLst/>
          </a:prstGeom>
        </p:spPr>
      </p:pic>
    </p:spTree>
    <p:extLst>
      <p:ext uri="{BB962C8B-B14F-4D97-AF65-F5344CB8AC3E}">
        <p14:creationId xmlns:p14="http://schemas.microsoft.com/office/powerpoint/2010/main" val="5699397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Runddel indgang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 name="Grafik 9">
            <a:extLst>
              <a:ext uri="{FF2B5EF4-FFF2-40B4-BE49-F238E27FC236}">
                <a16:creationId xmlns:a16="http://schemas.microsoft.com/office/drawing/2014/main" id="{EEE9237A-9561-4CE5-93D7-A38A5B110B6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534025" y="3043024"/>
            <a:ext cx="6486525" cy="1614090"/>
          </a:xfrm>
          <a:prstGeom prst="rect">
            <a:avLst/>
          </a:prstGeom>
        </p:spPr>
      </p:pic>
    </p:spTree>
    <p:extLst>
      <p:ext uri="{BB962C8B-B14F-4D97-AF65-F5344CB8AC3E}">
        <p14:creationId xmlns:p14="http://schemas.microsoft.com/office/powerpoint/2010/main" val="25865376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a:solidFill>
                  <a:srgbClr val="00502D"/>
                </a:solidFill>
                <a:latin typeface="Segoe UI" panose="020B0502040204020203" pitchFamily="34" charset="0"/>
                <a:cs typeface="Segoe UI" panose="020B0502040204020203" pitchFamily="34" charset="0"/>
              </a:rPr>
              <a:t>grøn</a:t>
            </a:r>
            <a:endParaRPr lang="da-DK" sz="320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a:t>1.1</a:t>
            </a:r>
            <a:endParaRPr lang="da-DK"/>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a:t>Agendapunkt</a:t>
            </a:r>
          </a:p>
        </p:txBody>
      </p:sp>
    </p:spTree>
    <p:extLst>
      <p:ext uri="{BB962C8B-B14F-4D97-AF65-F5344CB8AC3E}">
        <p14:creationId xmlns:p14="http://schemas.microsoft.com/office/powerpoint/2010/main" val="8576907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a:t>1.1</a:t>
            </a:r>
            <a:endParaRPr lang="da-DK"/>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a:solidFill>
                  <a:srgbClr val="00502D"/>
                </a:solidFill>
                <a:latin typeface="Segoe UI" panose="020B0502040204020203" pitchFamily="34" charset="0"/>
                <a:cs typeface="Segoe UI" panose="020B0502040204020203" pitchFamily="34" charset="0"/>
              </a:rPr>
              <a:t>grøn</a:t>
            </a:r>
            <a:endParaRPr lang="da-DK" sz="320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a:t>Note: *)</a:t>
            </a:r>
          </a:p>
        </p:txBody>
      </p:sp>
    </p:spTree>
    <p:extLst>
      <p:ext uri="{BB962C8B-B14F-4D97-AF65-F5344CB8AC3E}">
        <p14:creationId xmlns:p14="http://schemas.microsoft.com/office/powerpoint/2010/main" val="219268213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a:t>1.1</a:t>
            </a:r>
            <a:endParaRPr lang="da-DK"/>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a:solidFill>
                  <a:srgbClr val="00502D"/>
                </a:solidFill>
                <a:latin typeface="Segoe UI" panose="020B0502040204020203" pitchFamily="34" charset="0"/>
                <a:cs typeface="Segoe UI" panose="020B0502040204020203" pitchFamily="34" charset="0"/>
              </a:rPr>
              <a:t>grøn</a:t>
            </a:r>
            <a:endParaRPr lang="da-DK" sz="320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wrap="square"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a:t>Læsevejledning og opsummering af sidens indhold</a:t>
            </a:r>
          </a:p>
        </p:txBody>
      </p:sp>
      <p:sp>
        <p:nvSpPr>
          <p:cNvPr id="8" name="Rectangle 11">
            <a:extLst>
              <a:ext uri="{FF2B5EF4-FFF2-40B4-BE49-F238E27FC236}">
                <a16:creationId xmlns:a16="http://schemas.microsoft.com/office/drawing/2014/main" id="{2193A8BD-D4D4-4169-AE2B-59535FABE479}"/>
              </a:ext>
            </a:extLst>
          </p:cNvPr>
          <p:cNvSpPr/>
          <p:nvPr userDrawn="1"/>
        </p:nvSpPr>
        <p:spPr>
          <a:xfrm>
            <a:off x="623888" y="2479588"/>
            <a:ext cx="10944224" cy="364329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4" name="Pladsholder til tekst 31">
            <a:extLst>
              <a:ext uri="{FF2B5EF4-FFF2-40B4-BE49-F238E27FC236}">
                <a16:creationId xmlns:a16="http://schemas.microsoft.com/office/drawing/2014/main" id="{1E3F97C0-74CB-4EF1-AD6D-D83F40FBA950}"/>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a:t>Note: *)</a:t>
            </a:r>
          </a:p>
        </p:txBody>
      </p:sp>
    </p:spTree>
    <p:extLst>
      <p:ext uri="{BB962C8B-B14F-4D97-AF65-F5344CB8AC3E}">
        <p14:creationId xmlns:p14="http://schemas.microsoft.com/office/powerpoint/2010/main" val="27994922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506D25-F5F4-4240-AAF9-785860A1749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F157AE4-3E2B-41AE-B9B3-59C02DD04D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F808147-A133-4CE2-AEBC-6DF16E398A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847E6DA-B74B-4C31-A154-7E7255C5600E}"/>
              </a:ext>
            </a:extLst>
          </p:cNvPr>
          <p:cNvSpPr>
            <a:spLocks noGrp="1"/>
          </p:cNvSpPr>
          <p:nvPr>
            <p:ph type="dt" sz="half" idx="10"/>
          </p:nvPr>
        </p:nvSpPr>
        <p:spPr/>
        <p:txBody>
          <a:bodyPr/>
          <a:lstStyle/>
          <a:p>
            <a:fld id="{AF7DBE71-2F64-4D81-9B4F-E512AE43A393}" type="datetime1">
              <a:rPr lang="da-DK" smtClean="0"/>
              <a:t>05-09-2025</a:t>
            </a:fld>
            <a:endParaRPr lang="da-DK"/>
          </a:p>
        </p:txBody>
      </p:sp>
      <p:sp>
        <p:nvSpPr>
          <p:cNvPr id="6" name="Pladsholder til sidefod 5">
            <a:extLst>
              <a:ext uri="{FF2B5EF4-FFF2-40B4-BE49-F238E27FC236}">
                <a16:creationId xmlns:a16="http://schemas.microsoft.com/office/drawing/2014/main" id="{13FD698D-AF54-4D21-B24A-2073635183A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5D7BF10-704D-4381-AE04-6A10E1F2C432}"/>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1607880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om indholds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2306841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EAD08-2C34-411B-8315-DCA82B7B1F1E}"/>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F2D3734-715A-41C6-A7AC-CDFB01C75B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3D9937B0-49D1-49B3-A454-FAFCACC785CD}"/>
              </a:ext>
            </a:extLst>
          </p:cNvPr>
          <p:cNvSpPr>
            <a:spLocks noGrp="1"/>
          </p:cNvSpPr>
          <p:nvPr>
            <p:ph type="dt" sz="half" idx="10"/>
          </p:nvPr>
        </p:nvSpPr>
        <p:spPr/>
        <p:txBody>
          <a:bodyPr/>
          <a:lstStyle/>
          <a:p>
            <a:fld id="{2382F8BB-A165-423C-80EE-2C0E0EDE406D}" type="datetimeFigureOut">
              <a:rPr lang="da-DK" smtClean="0"/>
              <a:t>05-09-2025</a:t>
            </a:fld>
            <a:endParaRPr lang="da-DK"/>
          </a:p>
        </p:txBody>
      </p:sp>
      <p:sp>
        <p:nvSpPr>
          <p:cNvPr id="5" name="Pladsholder til sidefod 4">
            <a:extLst>
              <a:ext uri="{FF2B5EF4-FFF2-40B4-BE49-F238E27FC236}">
                <a16:creationId xmlns:a16="http://schemas.microsoft.com/office/drawing/2014/main" id="{924F1D84-00DE-4201-8C41-02B824A9683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4BF7A71-0B1F-4F99-891B-9AC61FC69434}"/>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0653475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93DA85-297A-4D19-9783-CC6087DAB9D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15464F6-814B-4075-8C9B-3257E52BC41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DB0727C-52CC-4533-9596-8948ADC656DF}"/>
              </a:ext>
            </a:extLst>
          </p:cNvPr>
          <p:cNvSpPr>
            <a:spLocks noGrp="1"/>
          </p:cNvSpPr>
          <p:nvPr>
            <p:ph type="dt" sz="half" idx="10"/>
          </p:nvPr>
        </p:nvSpPr>
        <p:spPr/>
        <p:txBody>
          <a:bodyPr/>
          <a:lstStyle/>
          <a:p>
            <a:fld id="{2382F8BB-A165-423C-80EE-2C0E0EDE406D}" type="datetimeFigureOut">
              <a:rPr lang="da-DK" smtClean="0"/>
              <a:t>05-09-2025</a:t>
            </a:fld>
            <a:endParaRPr lang="da-DK"/>
          </a:p>
        </p:txBody>
      </p:sp>
      <p:sp>
        <p:nvSpPr>
          <p:cNvPr id="5" name="Pladsholder til sidefod 4">
            <a:extLst>
              <a:ext uri="{FF2B5EF4-FFF2-40B4-BE49-F238E27FC236}">
                <a16:creationId xmlns:a16="http://schemas.microsoft.com/office/drawing/2014/main" id="{E797ECC6-29E8-43EC-8241-F032E3210A6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A249845-F8DA-4A74-8F3F-588D4465E213}"/>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18550790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D41912-45EA-4D33-90E7-4E1507B2421C}"/>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5D5EA5F5-4F22-4ED5-BD02-4D4262E98B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77D34DF9-EC20-4E45-9908-437E7B79C0F1}"/>
              </a:ext>
            </a:extLst>
          </p:cNvPr>
          <p:cNvSpPr>
            <a:spLocks noGrp="1"/>
          </p:cNvSpPr>
          <p:nvPr>
            <p:ph type="dt" sz="half" idx="10"/>
          </p:nvPr>
        </p:nvSpPr>
        <p:spPr/>
        <p:txBody>
          <a:bodyPr/>
          <a:lstStyle/>
          <a:p>
            <a:fld id="{2382F8BB-A165-423C-80EE-2C0E0EDE406D}" type="datetimeFigureOut">
              <a:rPr lang="da-DK" smtClean="0"/>
              <a:t>05-09-2025</a:t>
            </a:fld>
            <a:endParaRPr lang="da-DK"/>
          </a:p>
        </p:txBody>
      </p:sp>
      <p:sp>
        <p:nvSpPr>
          <p:cNvPr id="5" name="Pladsholder til sidefod 4">
            <a:extLst>
              <a:ext uri="{FF2B5EF4-FFF2-40B4-BE49-F238E27FC236}">
                <a16:creationId xmlns:a16="http://schemas.microsoft.com/office/drawing/2014/main" id="{25AC98CD-1FD6-46BF-AD13-57DF001D76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523FF45-1F78-40E4-8658-BA2A66EC775C}"/>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39489387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E0502F-E17C-4323-9D6D-BD6DB10F16C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A8C1D30-5C8F-464F-AB5C-E06C0EB66760}"/>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81616A7-A7CA-43CA-8120-1FBCFFED6C10}"/>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73379D92-48DC-4631-8358-E2F9FC6BE7CD}"/>
              </a:ext>
            </a:extLst>
          </p:cNvPr>
          <p:cNvSpPr>
            <a:spLocks noGrp="1"/>
          </p:cNvSpPr>
          <p:nvPr>
            <p:ph type="dt" sz="half" idx="10"/>
          </p:nvPr>
        </p:nvSpPr>
        <p:spPr/>
        <p:txBody>
          <a:bodyPr/>
          <a:lstStyle/>
          <a:p>
            <a:fld id="{2382F8BB-A165-423C-80EE-2C0E0EDE406D}" type="datetimeFigureOut">
              <a:rPr lang="da-DK" smtClean="0"/>
              <a:t>05-09-2025</a:t>
            </a:fld>
            <a:endParaRPr lang="da-DK"/>
          </a:p>
        </p:txBody>
      </p:sp>
      <p:sp>
        <p:nvSpPr>
          <p:cNvPr id="6" name="Pladsholder til sidefod 5">
            <a:extLst>
              <a:ext uri="{FF2B5EF4-FFF2-40B4-BE49-F238E27FC236}">
                <a16:creationId xmlns:a16="http://schemas.microsoft.com/office/drawing/2014/main" id="{0F76E51A-E8CA-46BB-92DE-CBE6E715660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2701E74-5FA9-4076-98F5-D2833EC89F10}"/>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34854401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B4F31-BBBA-4BD5-93EC-AE592451FB5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76C463D-9008-42EA-82EA-696BCDD26E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23621F9-ED6B-4897-8653-AB304A2406A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ADC6882-E0A9-46AA-93DB-23E261D4A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3707D027-4E3C-4346-B201-D3742196C975}"/>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7F81B47-62DD-40A7-8D02-0230B3050E8D}"/>
              </a:ext>
            </a:extLst>
          </p:cNvPr>
          <p:cNvSpPr>
            <a:spLocks noGrp="1"/>
          </p:cNvSpPr>
          <p:nvPr>
            <p:ph type="dt" sz="half" idx="10"/>
          </p:nvPr>
        </p:nvSpPr>
        <p:spPr/>
        <p:txBody>
          <a:bodyPr/>
          <a:lstStyle/>
          <a:p>
            <a:fld id="{2382F8BB-A165-423C-80EE-2C0E0EDE406D}" type="datetimeFigureOut">
              <a:rPr lang="da-DK" smtClean="0"/>
              <a:t>05-09-2025</a:t>
            </a:fld>
            <a:endParaRPr lang="da-DK"/>
          </a:p>
        </p:txBody>
      </p:sp>
      <p:sp>
        <p:nvSpPr>
          <p:cNvPr id="8" name="Pladsholder til sidefod 7">
            <a:extLst>
              <a:ext uri="{FF2B5EF4-FFF2-40B4-BE49-F238E27FC236}">
                <a16:creationId xmlns:a16="http://schemas.microsoft.com/office/drawing/2014/main" id="{5D476C7F-AA5B-453C-B240-8138272E846D}"/>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7CA9F297-B038-46A4-912D-6F54F380660D}"/>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8474816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1C552-0AC0-452A-A07B-7639EFCB8347}"/>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88B8D1A-A814-4D50-A6FB-3EAA3CFA7EBD}"/>
              </a:ext>
            </a:extLst>
          </p:cNvPr>
          <p:cNvSpPr>
            <a:spLocks noGrp="1"/>
          </p:cNvSpPr>
          <p:nvPr>
            <p:ph type="dt" sz="half" idx="10"/>
          </p:nvPr>
        </p:nvSpPr>
        <p:spPr/>
        <p:txBody>
          <a:bodyPr/>
          <a:lstStyle/>
          <a:p>
            <a:fld id="{2382F8BB-A165-423C-80EE-2C0E0EDE406D}" type="datetimeFigureOut">
              <a:rPr lang="da-DK" smtClean="0"/>
              <a:t>05-09-2025</a:t>
            </a:fld>
            <a:endParaRPr lang="da-DK"/>
          </a:p>
        </p:txBody>
      </p:sp>
      <p:sp>
        <p:nvSpPr>
          <p:cNvPr id="4" name="Pladsholder til sidefod 3">
            <a:extLst>
              <a:ext uri="{FF2B5EF4-FFF2-40B4-BE49-F238E27FC236}">
                <a16:creationId xmlns:a16="http://schemas.microsoft.com/office/drawing/2014/main" id="{0F8D9FBC-A889-4662-B531-240131326F4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FED61A0D-A451-4415-B38E-51873C5CB898}"/>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10316776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725F8E3-A483-430E-909F-845FA72CDC1C}"/>
              </a:ext>
            </a:extLst>
          </p:cNvPr>
          <p:cNvSpPr>
            <a:spLocks noGrp="1"/>
          </p:cNvSpPr>
          <p:nvPr>
            <p:ph type="dt" sz="half" idx="10"/>
          </p:nvPr>
        </p:nvSpPr>
        <p:spPr/>
        <p:txBody>
          <a:bodyPr/>
          <a:lstStyle/>
          <a:p>
            <a:fld id="{2382F8BB-A165-423C-80EE-2C0E0EDE406D}" type="datetimeFigureOut">
              <a:rPr lang="da-DK" smtClean="0"/>
              <a:t>05-09-2025</a:t>
            </a:fld>
            <a:endParaRPr lang="da-DK"/>
          </a:p>
        </p:txBody>
      </p:sp>
      <p:sp>
        <p:nvSpPr>
          <p:cNvPr id="3" name="Pladsholder til sidefod 2">
            <a:extLst>
              <a:ext uri="{FF2B5EF4-FFF2-40B4-BE49-F238E27FC236}">
                <a16:creationId xmlns:a16="http://schemas.microsoft.com/office/drawing/2014/main" id="{4E107BB0-45BB-42CD-A223-A03858A17764}"/>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70285A7-8B6F-4643-A926-8AC5C19D933B}"/>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34703503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506D25-F5F4-4240-AAF9-785860A1749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F157AE4-3E2B-41AE-B9B3-59C02DD04D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F808147-A133-4CE2-AEBC-6DF16E398A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847E6DA-B74B-4C31-A154-7E7255C5600E}"/>
              </a:ext>
            </a:extLst>
          </p:cNvPr>
          <p:cNvSpPr>
            <a:spLocks noGrp="1"/>
          </p:cNvSpPr>
          <p:nvPr>
            <p:ph type="dt" sz="half" idx="10"/>
          </p:nvPr>
        </p:nvSpPr>
        <p:spPr/>
        <p:txBody>
          <a:bodyPr/>
          <a:lstStyle/>
          <a:p>
            <a:fld id="{2382F8BB-A165-423C-80EE-2C0E0EDE406D}" type="datetimeFigureOut">
              <a:rPr lang="da-DK" smtClean="0"/>
              <a:t>05-09-2025</a:t>
            </a:fld>
            <a:endParaRPr lang="da-DK"/>
          </a:p>
        </p:txBody>
      </p:sp>
      <p:sp>
        <p:nvSpPr>
          <p:cNvPr id="6" name="Pladsholder til sidefod 5">
            <a:extLst>
              <a:ext uri="{FF2B5EF4-FFF2-40B4-BE49-F238E27FC236}">
                <a16:creationId xmlns:a16="http://schemas.microsoft.com/office/drawing/2014/main" id="{13FD698D-AF54-4D21-B24A-2073635183A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5D7BF10-704D-4381-AE04-6A10E1F2C432}"/>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30877873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E4EDE-88F9-42EA-9A02-236305F80AE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6216368-37CE-4514-AA29-32F76B8B1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F4F2622B-7D92-4065-AD95-0007F35589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A520C64-0F3B-4521-9D8E-88565A83ADF2}"/>
              </a:ext>
            </a:extLst>
          </p:cNvPr>
          <p:cNvSpPr>
            <a:spLocks noGrp="1"/>
          </p:cNvSpPr>
          <p:nvPr>
            <p:ph type="dt" sz="half" idx="10"/>
          </p:nvPr>
        </p:nvSpPr>
        <p:spPr/>
        <p:txBody>
          <a:bodyPr/>
          <a:lstStyle/>
          <a:p>
            <a:fld id="{2382F8BB-A165-423C-80EE-2C0E0EDE406D}" type="datetimeFigureOut">
              <a:rPr lang="da-DK" smtClean="0"/>
              <a:t>05-09-2025</a:t>
            </a:fld>
            <a:endParaRPr lang="da-DK"/>
          </a:p>
        </p:txBody>
      </p:sp>
      <p:sp>
        <p:nvSpPr>
          <p:cNvPr id="6" name="Pladsholder til sidefod 5">
            <a:extLst>
              <a:ext uri="{FF2B5EF4-FFF2-40B4-BE49-F238E27FC236}">
                <a16:creationId xmlns:a16="http://schemas.microsoft.com/office/drawing/2014/main" id="{C63FE7C7-8B13-4884-8E47-DC947163660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4491FD3-8136-47DB-87B8-5F1588E5F4D4}"/>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360021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E4EDE-88F9-42EA-9A02-236305F80AE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6216368-37CE-4514-AA29-32F76B8B1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F4F2622B-7D92-4065-AD95-0007F35589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A520C64-0F3B-4521-9D8E-88565A83ADF2}"/>
              </a:ext>
            </a:extLst>
          </p:cNvPr>
          <p:cNvSpPr>
            <a:spLocks noGrp="1"/>
          </p:cNvSpPr>
          <p:nvPr>
            <p:ph type="dt" sz="half" idx="10"/>
          </p:nvPr>
        </p:nvSpPr>
        <p:spPr/>
        <p:txBody>
          <a:bodyPr/>
          <a:lstStyle/>
          <a:p>
            <a:fld id="{BF2F9033-194E-4FA9-8ECF-E5A79C181ED8}" type="datetime1">
              <a:rPr lang="da-DK" smtClean="0"/>
              <a:t>05-09-2025</a:t>
            </a:fld>
            <a:endParaRPr lang="da-DK"/>
          </a:p>
        </p:txBody>
      </p:sp>
      <p:sp>
        <p:nvSpPr>
          <p:cNvPr id="6" name="Pladsholder til sidefod 5">
            <a:extLst>
              <a:ext uri="{FF2B5EF4-FFF2-40B4-BE49-F238E27FC236}">
                <a16:creationId xmlns:a16="http://schemas.microsoft.com/office/drawing/2014/main" id="{C63FE7C7-8B13-4884-8E47-DC947163660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4491FD3-8136-47DB-87B8-5F1588E5F4D4}"/>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31745543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1C2751-51DE-49BD-8232-EBF308E707C7}"/>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7B454FE3-ACF1-4AE2-9212-8F111CB481CC}"/>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D63C502-9AE5-4B10-84D8-651D0D81BF69}"/>
              </a:ext>
            </a:extLst>
          </p:cNvPr>
          <p:cNvSpPr>
            <a:spLocks noGrp="1"/>
          </p:cNvSpPr>
          <p:nvPr>
            <p:ph type="dt" sz="half" idx="10"/>
          </p:nvPr>
        </p:nvSpPr>
        <p:spPr/>
        <p:txBody>
          <a:bodyPr/>
          <a:lstStyle/>
          <a:p>
            <a:fld id="{2382F8BB-A165-423C-80EE-2C0E0EDE406D}" type="datetimeFigureOut">
              <a:rPr lang="da-DK" smtClean="0"/>
              <a:t>05-09-2025</a:t>
            </a:fld>
            <a:endParaRPr lang="da-DK"/>
          </a:p>
        </p:txBody>
      </p:sp>
      <p:sp>
        <p:nvSpPr>
          <p:cNvPr id="5" name="Pladsholder til sidefod 4">
            <a:extLst>
              <a:ext uri="{FF2B5EF4-FFF2-40B4-BE49-F238E27FC236}">
                <a16:creationId xmlns:a16="http://schemas.microsoft.com/office/drawing/2014/main" id="{70E37C96-F96C-449C-AFAC-7FD644CEC21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761991A-0F1A-4C72-A001-CB21923B715B}"/>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10263110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CB8F632-14F1-44D5-BFE4-D4EC387B7AF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AD5E2BAF-E795-4E4B-BC3A-8E579C4DAC69}"/>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A587E49-B066-4EBC-B680-01BAD9819551}"/>
              </a:ext>
            </a:extLst>
          </p:cNvPr>
          <p:cNvSpPr>
            <a:spLocks noGrp="1"/>
          </p:cNvSpPr>
          <p:nvPr>
            <p:ph type="dt" sz="half" idx="10"/>
          </p:nvPr>
        </p:nvSpPr>
        <p:spPr/>
        <p:txBody>
          <a:bodyPr/>
          <a:lstStyle/>
          <a:p>
            <a:fld id="{2382F8BB-A165-423C-80EE-2C0E0EDE406D}" type="datetimeFigureOut">
              <a:rPr lang="da-DK" smtClean="0"/>
              <a:t>05-09-2025</a:t>
            </a:fld>
            <a:endParaRPr lang="da-DK"/>
          </a:p>
        </p:txBody>
      </p:sp>
      <p:sp>
        <p:nvSpPr>
          <p:cNvPr id="5" name="Pladsholder til sidefod 4">
            <a:extLst>
              <a:ext uri="{FF2B5EF4-FFF2-40B4-BE49-F238E27FC236}">
                <a16:creationId xmlns:a16="http://schemas.microsoft.com/office/drawing/2014/main" id="{B2BF53FC-B35A-46AF-814B-7D5527FD7DF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3773F4D-0575-436F-A11B-1011EF0887A3}"/>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7180976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1852881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123" descr="Presserum">
            <a:extLst>
              <a:ext uri="{FF2B5EF4-FFF2-40B4-BE49-F238E27FC236}">
                <a16:creationId xmlns:a16="http://schemas.microsoft.com/office/drawing/2014/main" id="{5270C00D-9716-4F4C-89B1-0B719AE538D6}"/>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14665"/>
          <a:stretch/>
        </p:blipFill>
        <p:spPr bwMode="auto">
          <a:xfrm>
            <a:off x="0" y="0"/>
            <a:ext cx="12192000" cy="6910086"/>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7331692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22331077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39970" name="Picture 2" descr="https://www.frederiksberg.dk/sites/default/files/2017-01/frb-have-eftermiddag.jpg">
            <a:extLst>
              <a:ext uri="{FF2B5EF4-FFF2-40B4-BE49-F238E27FC236}">
                <a16:creationId xmlns:a16="http://schemas.microsoft.com/office/drawing/2014/main" id="{ED773A70-52BE-42A8-8EF8-0D7E97B7B1F5}"/>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922" b="2307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29833926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19887296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42018" name="Picture 2" descr="https://www.frederiksberg.dk/sites/default/files/2018-11/frederiksberg_have_vinter_0.jpg">
            <a:extLst>
              <a:ext uri="{FF2B5EF4-FFF2-40B4-BE49-F238E27FC236}">
                <a16:creationId xmlns:a16="http://schemas.microsoft.com/office/drawing/2014/main" id="{8804EF0A-91A0-4D06-A8B8-68F5E1E14690}"/>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348" b="14054"/>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052566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ersion 4">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2311602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Billede 7">
            <a:extLst>
              <a:ext uri="{FF2B5EF4-FFF2-40B4-BE49-F238E27FC236}">
                <a16:creationId xmlns:a16="http://schemas.microsoft.com/office/drawing/2014/main" id="{A4AD7337-ADAA-4FC0-B470-2CEE3087285B}"/>
              </a:ext>
            </a:extLst>
          </p:cNvPr>
          <p:cNvPicPr>
            <a:picLocks noChangeAspect="1"/>
          </p:cNvPicPr>
          <p:nvPr userDrawn="1"/>
        </p:nvPicPr>
        <p:blipFill rotWithShape="1">
          <a:blip r:embed="rId5"/>
          <a:srcRect t="2385" b="11492"/>
          <a:stretch/>
        </p:blipFill>
        <p:spPr>
          <a:xfrm>
            <a:off x="-1" y="0"/>
            <a:ext cx="12192001" cy="6858000"/>
          </a:xfrm>
          <a:prstGeom prst="rect">
            <a:avLst/>
          </a:prstGeom>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4052291"/>
            <a:ext cx="12192000" cy="1929409"/>
          </a:xfrm>
          <a:prstGeom prst="rect">
            <a:avLst/>
          </a:prstGeom>
          <a:solidFill>
            <a:srgbClr val="BFBFBF">
              <a:alpha val="67000"/>
            </a:srgbClr>
          </a:solidFill>
        </p:spPr>
        <p:txBody>
          <a:bodyPr lIns="180000" anchor="ctr" anchorCtr="0"/>
          <a:lstStyle>
            <a:lvl1pPr marL="0" indent="0" algn="l">
              <a:buNone/>
              <a:defRPr sz="4000" b="1">
                <a:solidFill>
                  <a:schemeClr val="accent1"/>
                </a:solidFill>
                <a:latin typeface="Segoe UI" panose="020B0502040204020203" pitchFamily="34" charset="0"/>
                <a:cs typeface="Segoe UI" panose="020B0502040204020203" pitchFamily="34" charset="0"/>
              </a:defRPr>
            </a:lvl1pPr>
          </a:lstStyle>
          <a:p>
            <a:pPr lvl="0"/>
            <a:r>
              <a:rPr lang="da-DK" dirty="0"/>
              <a:t>Overskrift</a:t>
            </a:r>
          </a:p>
        </p:txBody>
      </p:sp>
      <p:pic>
        <p:nvPicPr>
          <p:cNvPr id="7" name="Billede 6" descr="Frb_logo_rgb_neg.png">
            <a:extLst>
              <a:ext uri="{FF2B5EF4-FFF2-40B4-BE49-F238E27FC236}">
                <a16:creationId xmlns:a16="http://schemas.microsoft.com/office/drawing/2014/main" id="{24B7CEC2-751E-4184-856D-FA85A42226E8}"/>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1375266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Version 5">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2379842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Billede 5">
            <a:extLst>
              <a:ext uri="{FF2B5EF4-FFF2-40B4-BE49-F238E27FC236}">
                <a16:creationId xmlns:a16="http://schemas.microsoft.com/office/drawing/2014/main" id="{8D3F554F-E105-44A1-94F3-47526C28CCE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53" t="9004" r="8889" b="13235"/>
          <a:stretch/>
        </p:blipFill>
        <p:spPr>
          <a:xfrm>
            <a:off x="0" y="0"/>
            <a:ext cx="12192000" cy="6885383"/>
          </a:xfrm>
          <a:prstGeom prst="rect">
            <a:avLst/>
          </a:prstGeom>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4052291"/>
            <a:ext cx="12192000" cy="1929409"/>
          </a:xfrm>
          <a:prstGeom prst="rect">
            <a:avLst/>
          </a:prstGeom>
          <a:solidFill>
            <a:schemeClr val="accent1">
              <a:alpha val="62000"/>
            </a:schemeClr>
          </a:solidFill>
        </p:spPr>
        <p:txBody>
          <a:bodyPr lIns="180000" anchor="ctr" anchorCtr="0"/>
          <a:lstStyle>
            <a:lvl1pPr marL="0" indent="0" algn="l">
              <a:buNone/>
              <a:defRPr sz="40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7" name="Billede 6" descr="Frb_logo_rgb_neg.png">
            <a:extLst>
              <a:ext uri="{FF2B5EF4-FFF2-40B4-BE49-F238E27FC236}">
                <a16:creationId xmlns:a16="http://schemas.microsoft.com/office/drawing/2014/main" id="{24B7CEC2-751E-4184-856D-FA85A42226E8}"/>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21779146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ersion 6">
    <p:bg>
      <p:bgPr>
        <a:solidFill>
          <a:schemeClr val="accent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5202785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0"/>
            <a:ext cx="12192000" cy="6858000"/>
          </a:xfrm>
          <a:prstGeom prst="rect">
            <a:avLst/>
          </a:prstGeom>
          <a:solidFill>
            <a:srgbClr val="00502D"/>
          </a:solidFill>
        </p:spPr>
        <p:txBody>
          <a:bodyPr anchor="ctr" anchorCtr="0"/>
          <a:lstStyle>
            <a:lvl1pPr marL="0" indent="0" algn="ctr">
              <a:buNone/>
              <a:defRPr sz="32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4" name="Billede 3" descr="Frb_logo_rgb_neg.png">
            <a:extLst>
              <a:ext uri="{FF2B5EF4-FFF2-40B4-BE49-F238E27FC236}">
                <a16:creationId xmlns:a16="http://schemas.microsoft.com/office/drawing/2014/main" id="{CCA13C52-AF9A-4DB7-86FB-01C595E24BAF}"/>
              </a:ext>
            </a:extLst>
          </p:cNvPr>
          <p:cNvPicPr>
            <a:picLocks noChangeAspect="1"/>
          </p:cNvPicPr>
          <p:nvPr userDrawn="1"/>
        </p:nvPicPr>
        <p:blipFill>
          <a:blip r:embed="rId5"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6100047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ersion 7">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173096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707276"/>
            <a:ext cx="12192000" cy="1443448"/>
          </a:xfrm>
          <a:prstGeom prst="rect">
            <a:avLst/>
          </a:prstGeom>
          <a:solidFill>
            <a:srgbClr val="C0C6B8">
              <a:alpha val="65098"/>
            </a:srgbClr>
          </a:solidFill>
        </p:spPr>
        <p:txBody>
          <a:bodyPr anchor="ctr" anchorCtr="0"/>
          <a:lstStyle>
            <a:lvl1pPr marL="0" indent="0" algn="ctr">
              <a:buNone/>
              <a:defRPr sz="3200" b="1">
                <a:solidFill>
                  <a:srgbClr val="00502D"/>
                </a:solidFill>
                <a:latin typeface="Segoe UI" panose="020B0502040204020203" pitchFamily="34" charset="0"/>
                <a:cs typeface="Segoe UI" panose="020B0502040204020203" pitchFamily="34" charset="0"/>
              </a:defRPr>
            </a:lvl1pPr>
          </a:lstStyle>
          <a:p>
            <a:pPr lvl="0"/>
            <a:r>
              <a:rPr lang="da-DK" dirty="0"/>
              <a:t>Underoverskrift</a:t>
            </a:r>
          </a:p>
        </p:txBody>
      </p:sp>
      <p:pic>
        <p:nvPicPr>
          <p:cNvPr id="6" name="Billede 5" descr="Frb_logo_rgb.png">
            <a:extLst>
              <a:ext uri="{FF2B5EF4-FFF2-40B4-BE49-F238E27FC236}">
                <a16:creationId xmlns:a16="http://schemas.microsoft.com/office/drawing/2014/main" id="{9A1607C3-2167-4F73-A124-CDF19AA36127}"/>
              </a:ext>
            </a:extLst>
          </p:cNvPr>
          <p:cNvPicPr>
            <a:picLocks noChangeAspect="1"/>
          </p:cNvPicPr>
          <p:nvPr userDrawn="1"/>
        </p:nvPicPr>
        <p:blipFill>
          <a:blip r:embed="rId5" cstate="print"/>
          <a:stretch>
            <a:fillRect/>
          </a:stretch>
        </p:blipFill>
        <p:spPr>
          <a:xfrm>
            <a:off x="9901330" y="6311846"/>
            <a:ext cx="1681070" cy="382061"/>
          </a:xfrm>
          <a:prstGeom prst="rect">
            <a:avLst/>
          </a:prstGeom>
          <a:noFill/>
          <a:ln>
            <a:noFill/>
          </a:ln>
        </p:spPr>
      </p:pic>
    </p:spTree>
    <p:extLst>
      <p:ext uri="{BB962C8B-B14F-4D97-AF65-F5344CB8AC3E}">
        <p14:creationId xmlns:p14="http://schemas.microsoft.com/office/powerpoint/2010/main" val="15231788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om version">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54E996D1-B45B-42E5-A004-71E5234287BE}"/>
              </a:ext>
            </a:extLst>
          </p:cNvPr>
          <p:cNvGraphicFramePr>
            <a:graphicFrameLocks noChangeAspect="1"/>
          </p:cNvGraphicFramePr>
          <p:nvPr userDrawn="1">
            <p:custDataLst>
              <p:tags r:id="rId1"/>
            </p:custDataLst>
            <p:extLst>
              <p:ext uri="{D42A27DB-BD31-4B8C-83A1-F6EECF244321}">
                <p14:modId xmlns:p14="http://schemas.microsoft.com/office/powerpoint/2010/main" val="3419001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3" name="Objekt 2" hidden="1">
                        <a:extLst>
                          <a:ext uri="{FF2B5EF4-FFF2-40B4-BE49-F238E27FC236}">
                            <a16:creationId xmlns:a16="http://schemas.microsoft.com/office/drawing/2014/main" id="{54E996D1-B45B-42E5-A004-71E5234287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Billede 3" descr="Frb_logo_rgb.png">
            <a:extLst>
              <a:ext uri="{FF2B5EF4-FFF2-40B4-BE49-F238E27FC236}">
                <a16:creationId xmlns:a16="http://schemas.microsoft.com/office/drawing/2014/main" id="{B3AEE825-B8CA-44C9-9AB7-ECE60AA95B95}"/>
              </a:ext>
            </a:extLst>
          </p:cNvPr>
          <p:cNvPicPr>
            <a:picLocks noChangeAspect="1"/>
          </p:cNvPicPr>
          <p:nvPr userDrawn="1"/>
        </p:nvPicPr>
        <p:blipFill>
          <a:blip r:embed="rId5" cstate="print"/>
          <a:stretch>
            <a:fillRect/>
          </a:stretch>
        </p:blipFill>
        <p:spPr>
          <a:xfrm>
            <a:off x="9901330" y="6311846"/>
            <a:ext cx="1681070" cy="382061"/>
          </a:xfrm>
          <a:prstGeom prst="rect">
            <a:avLst/>
          </a:prstGeom>
          <a:noFill/>
          <a:ln>
            <a:noFill/>
          </a:ln>
        </p:spPr>
      </p:pic>
    </p:spTree>
    <p:extLst>
      <p:ext uri="{BB962C8B-B14F-4D97-AF65-F5344CB8AC3E}">
        <p14:creationId xmlns:p14="http://schemas.microsoft.com/office/powerpoint/2010/main" val="659602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03.xml"/><Relationship Id="rId7" Type="http://schemas.openxmlformats.org/officeDocument/2006/relationships/oleObject" Target="../embeddings/oleObject1.bin"/><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tags" Target="../tags/tag82.xml"/><Relationship Id="rId5" Type="http://schemas.openxmlformats.org/officeDocument/2006/relationships/theme" Target="../theme/theme10.xml"/><Relationship Id="rId4" Type="http://schemas.openxmlformats.org/officeDocument/2006/relationships/slideLayout" Target="../slideLayouts/slideLayout10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1.emf"/><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oleObject" Target="../embeddings/oleObject7.bin"/><Relationship Id="rId5" Type="http://schemas.openxmlformats.org/officeDocument/2006/relationships/slideLayout" Target="../slideLayouts/slideLayout24.xml"/><Relationship Id="rId10" Type="http://schemas.openxmlformats.org/officeDocument/2006/relationships/tags" Target="../tags/tag7.xml"/><Relationship Id="rId4" Type="http://schemas.openxmlformats.org/officeDocument/2006/relationships/slideLayout" Target="../slideLayouts/slideLayout2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1.emf"/><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oleObject" Target="../embeddings/oleObject1.bin"/><Relationship Id="rId2" Type="http://schemas.openxmlformats.org/officeDocument/2006/relationships/slideLayout" Target="../slideLayouts/slideLayout29.xml"/><Relationship Id="rId16" Type="http://schemas.openxmlformats.org/officeDocument/2006/relationships/tags" Target="../tags/tag1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5.xml"/><Relationship Id="rId10" Type="http://schemas.openxmlformats.org/officeDocument/2006/relationships/slideLayout" Target="../slideLayouts/slideLayout37.xml"/><Relationship Id="rId19" Type="http://schemas.openxmlformats.org/officeDocument/2006/relationships/image" Target="../media/image9.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image" Target="../media/image1.emf"/><Relationship Id="rId21" Type="http://schemas.openxmlformats.org/officeDocument/2006/relationships/slideLayout" Target="../slideLayouts/slideLayout62.xml"/><Relationship Id="rId34" Type="http://schemas.openxmlformats.org/officeDocument/2006/relationships/slideLayout" Target="../slideLayouts/slideLayout75.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oleObject" Target="../embeddings/oleObject1.bin"/><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tags" Target="../tags/tag31.xml"/><Relationship Id="rId40" Type="http://schemas.openxmlformats.org/officeDocument/2006/relationships/image" Target="../media/image9.png"/><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theme" Target="../theme/theme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8" Type="http://schemas.openxmlformats.org/officeDocument/2006/relationships/slideLayout" Target="../slideLayouts/slideLayout49.xml"/><Relationship Id="rId3"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79.xml"/><Relationship Id="rId7" Type="http://schemas.openxmlformats.org/officeDocument/2006/relationships/oleObject" Target="../embeddings/oleObject19.bin"/><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ags" Target="../tags/tag67.xml"/><Relationship Id="rId5" Type="http://schemas.openxmlformats.org/officeDocument/2006/relationships/theme" Target="../theme/theme7.xml"/><Relationship Id="rId4" Type="http://schemas.openxmlformats.org/officeDocument/2006/relationships/slideLayout" Target="../slideLayouts/slideLayout80.xml"/><Relationship Id="rId9"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emf"/><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oleObject" Target="../embeddings/oleObject7.bin"/><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tags" Target="../tags/tag72.xml"/><Relationship Id="rId5" Type="http://schemas.openxmlformats.org/officeDocument/2006/relationships/slideLayout" Target="../slideLayouts/slideLayout96.xml"/><Relationship Id="rId10" Type="http://schemas.openxmlformats.org/officeDocument/2006/relationships/theme" Target="../theme/theme9.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D3FCA50-75F4-47CB-8895-E59CF2DDD6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13BF105-A10D-4925-915F-2C451A2E40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C6909CD-8FA0-49CB-B0C8-784F0FF7C7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F3597D-D950-4968-A31E-1F0A8966E8BE}" type="datetime1">
              <a:rPr lang="da-DK" smtClean="0"/>
              <a:t>05-09-2025</a:t>
            </a:fld>
            <a:endParaRPr lang="da-DK"/>
          </a:p>
        </p:txBody>
      </p:sp>
      <p:sp>
        <p:nvSpPr>
          <p:cNvPr id="5" name="Pladsholder til sidefod 4">
            <a:extLst>
              <a:ext uri="{FF2B5EF4-FFF2-40B4-BE49-F238E27FC236}">
                <a16:creationId xmlns:a16="http://schemas.microsoft.com/office/drawing/2014/main" id="{5AE98CA8-CE34-4953-B8EB-9171A7D92D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C4489F3A-4DCC-4B3A-AAED-4731DC0995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1C15F-B3FA-4AB0-8D16-C156FEF94E53}" type="slidenum">
              <a:rPr lang="da-DK" smtClean="0"/>
              <a:t>‹nr.›</a:t>
            </a:fld>
            <a:endParaRPr lang="da-DK"/>
          </a:p>
        </p:txBody>
      </p:sp>
    </p:spTree>
    <p:extLst>
      <p:ext uri="{BB962C8B-B14F-4D97-AF65-F5344CB8AC3E}">
        <p14:creationId xmlns:p14="http://schemas.microsoft.com/office/powerpoint/2010/main" val="1049386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6"/>
            </p:custDataLst>
            <p:extLst>
              <p:ext uri="{D42A27DB-BD31-4B8C-83A1-F6EECF244321}">
                <p14:modId xmlns:p14="http://schemas.microsoft.com/office/powerpoint/2010/main" val="19914769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15" imgH="416" progId="TCLayout.ActiveDocument.1">
                  <p:embed/>
                </p:oleObj>
              </mc:Choice>
              <mc:Fallback>
                <p:oleObj name="think-cell Slide" r:id="rId7" imgW="415" imgH="416" progId="TCLayout.ActiveDocument.1">
                  <p:embed/>
                  <p:pic>
                    <p:nvPicPr>
                      <p:cNvPr id="8" name="Objekt 7"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1" name="Billede 10" descr="Frb_logo_rgb.png"/>
          <p:cNvPicPr>
            <a:picLocks noChangeAspect="1"/>
          </p:cNvPicPr>
          <p:nvPr userDrawn="1"/>
        </p:nvPicPr>
        <p:blipFill>
          <a:blip r:embed="rId9" cstate="print"/>
          <a:stretch>
            <a:fillRect/>
          </a:stretch>
        </p:blipFill>
        <p:spPr>
          <a:xfrm>
            <a:off x="9901330" y="6311846"/>
            <a:ext cx="1681070" cy="382061"/>
          </a:xfrm>
          <a:prstGeom prst="rect">
            <a:avLst/>
          </a:prstGeom>
          <a:noFill/>
          <a:ln>
            <a:noFill/>
          </a:ln>
        </p:spPr>
      </p:pic>
      <p:sp>
        <p:nvSpPr>
          <p:cNvPr id="5" name="Pladsholder til diasnummer 5">
            <a:extLst>
              <a:ext uri="{FF2B5EF4-FFF2-40B4-BE49-F238E27FC236}">
                <a16:creationId xmlns:a16="http://schemas.microsoft.com/office/drawing/2014/main" id="{21530513-0227-4539-9F08-671141B7B549}"/>
              </a:ext>
            </a:extLst>
          </p:cNvPr>
          <p:cNvSpPr txBox="1">
            <a:spLocks/>
          </p:cNvSpPr>
          <p:nvPr userDrawn="1"/>
        </p:nvSpPr>
        <p:spPr>
          <a:xfrm>
            <a:off x="11568112" y="6356351"/>
            <a:ext cx="624777" cy="365125"/>
          </a:xfrm>
          <a:prstGeom prst="rect">
            <a:avLst/>
          </a:prstGeom>
        </p:spPr>
        <p:txBody>
          <a:bodyPr vert="horz" lIns="91440" tIns="45720" rIns="91440" bIns="45720" rtlCol="0" anchor="ctr"/>
          <a:lstStyle>
            <a:defPPr>
              <a:defRPr lang="da-DK"/>
            </a:defPPr>
            <a:lvl1pPr marL="0" algn="ct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612010-DBA9-41BE-89EB-BEFE449F5C37}" type="slidenum">
              <a:rPr lang="da-DK" smtClean="0">
                <a:latin typeface="+mn-lt"/>
              </a:rPr>
              <a:pPr/>
              <a:t>‹nr.›</a:t>
            </a:fld>
            <a:endParaRPr lang="da-DK" dirty="0">
              <a:latin typeface="+mn-lt"/>
            </a:endParaRPr>
          </a:p>
        </p:txBody>
      </p:sp>
    </p:spTree>
    <p:extLst>
      <p:ext uri="{BB962C8B-B14F-4D97-AF65-F5344CB8AC3E}">
        <p14:creationId xmlns:p14="http://schemas.microsoft.com/office/powerpoint/2010/main" val="43071512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5" imgH="416" progId="TCLayout.ActiveDocument.1">
                  <p:embed/>
                </p:oleObj>
              </mc:Choice>
              <mc:Fallback>
                <p:oleObj name="think-cell Slide" r:id="rId8" imgW="415" imgH="416" progId="TCLayout.ActiveDocument.1">
                  <p:embed/>
                  <p:pic>
                    <p:nvPicPr>
                      <p:cNvPr id="8" name="Objekt 7" hidden="1"/>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1" name="Billede 10" descr="Frb_logo_rgb.png"/>
          <p:cNvPicPr>
            <a:picLocks noChangeAspect="1"/>
          </p:cNvPicPr>
          <p:nvPr userDrawn="1"/>
        </p:nvPicPr>
        <p:blipFill>
          <a:blip r:embed="rId10" cstate="print"/>
          <a:stretch>
            <a:fillRect/>
          </a:stretch>
        </p:blipFill>
        <p:spPr>
          <a:xfrm>
            <a:off x="9901330" y="6311846"/>
            <a:ext cx="1681070" cy="382061"/>
          </a:xfrm>
          <a:prstGeom prst="rect">
            <a:avLst/>
          </a:prstGeom>
          <a:noFill/>
          <a:ln>
            <a:noFill/>
          </a:ln>
        </p:spPr>
      </p:pic>
      <p:sp>
        <p:nvSpPr>
          <p:cNvPr id="5" name="Pladsholder til diasnummer 5">
            <a:extLst>
              <a:ext uri="{FF2B5EF4-FFF2-40B4-BE49-F238E27FC236}">
                <a16:creationId xmlns:a16="http://schemas.microsoft.com/office/drawing/2014/main" id="{21530513-0227-4539-9F08-671141B7B549}"/>
              </a:ext>
            </a:extLst>
          </p:cNvPr>
          <p:cNvSpPr txBox="1">
            <a:spLocks/>
          </p:cNvSpPr>
          <p:nvPr userDrawn="1"/>
        </p:nvSpPr>
        <p:spPr>
          <a:xfrm>
            <a:off x="11568112" y="6356351"/>
            <a:ext cx="624777" cy="365125"/>
          </a:xfrm>
          <a:prstGeom prst="rect">
            <a:avLst/>
          </a:prstGeom>
        </p:spPr>
        <p:txBody>
          <a:bodyPr vert="horz" lIns="91440" tIns="45720" rIns="91440" bIns="45720" rtlCol="0" anchor="ctr"/>
          <a:lstStyle>
            <a:defPPr>
              <a:defRPr lang="da-DK"/>
            </a:defPPr>
            <a:lvl1pPr marL="0" algn="ct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612010-DBA9-41BE-89EB-BEFE449F5C37}" type="slidenum">
              <a:rPr lang="da-DK" smtClean="0">
                <a:latin typeface="+mn-lt"/>
              </a:rPr>
              <a:pPr/>
              <a:t>‹nr.›</a:t>
            </a:fld>
            <a:endParaRPr lang="da-DK" dirty="0">
              <a:latin typeface="+mn-lt"/>
            </a:endParaRPr>
          </a:p>
        </p:txBody>
      </p:sp>
    </p:spTree>
    <p:extLst>
      <p:ext uri="{BB962C8B-B14F-4D97-AF65-F5344CB8AC3E}">
        <p14:creationId xmlns:p14="http://schemas.microsoft.com/office/powerpoint/2010/main" val="419072191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87E4031-56C7-BF17-5D04-91DF084996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95C3CE4-A792-96C3-7857-D06909FDEC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518001E-5674-A6FA-D441-70113CD2FC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0DE1B8-B395-481B-930D-01FA321143CD}" type="datetime1">
              <a:rPr lang="da-DK" smtClean="0"/>
              <a:t>05-09-2025</a:t>
            </a:fld>
            <a:endParaRPr lang="da-DK"/>
          </a:p>
        </p:txBody>
      </p:sp>
      <p:sp>
        <p:nvSpPr>
          <p:cNvPr id="5" name="Pladsholder til sidefod 4">
            <a:extLst>
              <a:ext uri="{FF2B5EF4-FFF2-40B4-BE49-F238E27FC236}">
                <a16:creationId xmlns:a16="http://schemas.microsoft.com/office/drawing/2014/main" id="{470C1AB2-7917-3244-86C7-603C01B802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8E4B6D5E-1509-ECFF-7626-361A9BD56B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7678AB-0710-47C5-888C-EBFBD7B5C6E7}" type="slidenum">
              <a:rPr lang="da-DK" smtClean="0"/>
              <a:t>‹nr.›</a:t>
            </a:fld>
            <a:endParaRPr lang="da-DK"/>
          </a:p>
        </p:txBody>
      </p:sp>
    </p:spTree>
    <p:extLst>
      <p:ext uri="{BB962C8B-B14F-4D97-AF65-F5344CB8AC3E}">
        <p14:creationId xmlns:p14="http://schemas.microsoft.com/office/powerpoint/2010/main" val="401880893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2" name="Objekt 11" hidden="1"/>
          <p:cNvGraphicFramePr>
            <a:graphicFrameLocks noChangeAspect="1"/>
          </p:cNvGraphicFramePr>
          <p:nvPr userDrawn="1">
            <p:custDataLst>
              <p:tags r:id="rId10"/>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15" imgH="416" progId="TCLayout.ActiveDocument.1">
                  <p:embed/>
                </p:oleObj>
              </mc:Choice>
              <mc:Fallback>
                <p:oleObj name="think-cell Slide" r:id="rId11" imgW="415" imgH="416" progId="TCLayout.ActiveDocument.1">
                  <p:embed/>
                  <p:pic>
                    <p:nvPicPr>
                      <p:cNvPr id="12" name="Objekt 11" hidden="1"/>
                      <p:cNvPicPr/>
                      <p:nvPr/>
                    </p:nvPicPr>
                    <p:blipFill>
                      <a:blip r:embed="rId12"/>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55697222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415" imgH="416" progId="TCLayout.ActiveDocument.1">
                  <p:embed/>
                </p:oleObj>
              </mc:Choice>
              <mc:Fallback>
                <p:oleObj name="think-cell Slide" r:id="rId17" imgW="415" imgH="416" progId="TCLayout.ActiveDocument.1">
                  <p:embed/>
                  <p:pic>
                    <p:nvPicPr>
                      <p:cNvPr id="8" name="Objekt 7" hidden="1"/>
                      <p:cNvPicPr/>
                      <p:nvPr/>
                    </p:nvPicPr>
                    <p:blipFill>
                      <a:blip r:embed="rId18"/>
                      <a:stretch>
                        <a:fillRect/>
                      </a:stretch>
                    </p:blipFill>
                    <p:spPr>
                      <a:xfrm>
                        <a:off x="1588" y="1588"/>
                        <a:ext cx="1588" cy="1588"/>
                      </a:xfrm>
                      <a:prstGeom prst="rect">
                        <a:avLst/>
                      </a:prstGeom>
                    </p:spPr>
                  </p:pic>
                </p:oleObj>
              </mc:Fallback>
            </mc:AlternateContent>
          </a:graphicData>
        </a:graphic>
      </p:graphicFrame>
      <p:pic>
        <p:nvPicPr>
          <p:cNvPr id="4" name="Billede 3">
            <a:extLst>
              <a:ext uri="{FF2B5EF4-FFF2-40B4-BE49-F238E27FC236}">
                <a16:creationId xmlns:a16="http://schemas.microsoft.com/office/drawing/2014/main" id="{D26D40B4-4FC3-497D-B9FA-0D8F00B619E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589167" y="6254838"/>
            <a:ext cx="1966679" cy="451251"/>
          </a:xfrm>
          <a:prstGeom prst="rect">
            <a:avLst/>
          </a:prstGeom>
        </p:spPr>
      </p:pic>
    </p:spTree>
    <p:extLst>
      <p:ext uri="{BB962C8B-B14F-4D97-AF65-F5344CB8AC3E}">
        <p14:creationId xmlns:p14="http://schemas.microsoft.com/office/powerpoint/2010/main" val="391520837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3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415" imgH="416" progId="TCLayout.ActiveDocument.1">
                  <p:embed/>
                </p:oleObj>
              </mc:Choice>
              <mc:Fallback>
                <p:oleObj name="think-cell Slide" r:id="rId38" imgW="415" imgH="416" progId="TCLayout.ActiveDocument.1">
                  <p:embed/>
                  <p:pic>
                    <p:nvPicPr>
                      <p:cNvPr id="8" name="Objekt 7" hidden="1"/>
                      <p:cNvPicPr/>
                      <p:nvPr/>
                    </p:nvPicPr>
                    <p:blipFill>
                      <a:blip r:embed="rId39"/>
                      <a:stretch>
                        <a:fillRect/>
                      </a:stretch>
                    </p:blipFill>
                    <p:spPr>
                      <a:xfrm>
                        <a:off x="1588" y="1588"/>
                        <a:ext cx="1588" cy="1588"/>
                      </a:xfrm>
                      <a:prstGeom prst="rect">
                        <a:avLst/>
                      </a:prstGeom>
                    </p:spPr>
                  </p:pic>
                </p:oleObj>
              </mc:Fallback>
            </mc:AlternateContent>
          </a:graphicData>
        </a:graphic>
      </p:graphicFrame>
      <p:pic>
        <p:nvPicPr>
          <p:cNvPr id="4" name="Billede 3">
            <a:extLst>
              <a:ext uri="{FF2B5EF4-FFF2-40B4-BE49-F238E27FC236}">
                <a16:creationId xmlns:a16="http://schemas.microsoft.com/office/drawing/2014/main" id="{D26D40B4-4FC3-497D-B9FA-0D8F00B619EB}"/>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9589167" y="6254838"/>
            <a:ext cx="1966679" cy="451251"/>
          </a:xfrm>
          <a:prstGeom prst="rect">
            <a:avLst/>
          </a:prstGeom>
        </p:spPr>
      </p:pic>
    </p:spTree>
    <p:extLst>
      <p:ext uri="{BB962C8B-B14F-4D97-AF65-F5344CB8AC3E}">
        <p14:creationId xmlns:p14="http://schemas.microsoft.com/office/powerpoint/2010/main" val="423434916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 id="2147483782" r:id="rId27"/>
    <p:sldLayoutId id="2147483783" r:id="rId28"/>
    <p:sldLayoutId id="2147483784" r:id="rId29"/>
    <p:sldLayoutId id="2147483785" r:id="rId30"/>
    <p:sldLayoutId id="2147483786" r:id="rId31"/>
    <p:sldLayoutId id="2147483787" r:id="rId32"/>
    <p:sldLayoutId id="2147483788" r:id="rId33"/>
    <p:sldLayoutId id="2147483789" r:id="rId34"/>
    <p:sldLayoutId id="2147483790" r:id="rId3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15" imgH="416" progId="TCLayout.ActiveDocument.1">
                  <p:embed/>
                </p:oleObj>
              </mc:Choice>
              <mc:Fallback>
                <p:oleObj name="think-cell Slide" r:id="rId7" imgW="415" imgH="416" progId="TCLayout.ActiveDocument.1">
                  <p:embed/>
                  <p:pic>
                    <p:nvPicPr>
                      <p:cNvPr id="8" name="Objekt 7"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1" name="Billede 10" descr="Frb_logo_rgb.png"/>
          <p:cNvPicPr>
            <a:picLocks noChangeAspect="1"/>
          </p:cNvPicPr>
          <p:nvPr userDrawn="1"/>
        </p:nvPicPr>
        <p:blipFill>
          <a:blip r:embed="rId9" cstate="print"/>
          <a:stretch>
            <a:fillRect/>
          </a:stretch>
        </p:blipFill>
        <p:spPr>
          <a:xfrm>
            <a:off x="9901330" y="6311846"/>
            <a:ext cx="1681070" cy="382061"/>
          </a:xfrm>
          <a:prstGeom prst="rect">
            <a:avLst/>
          </a:prstGeom>
          <a:noFill/>
          <a:ln>
            <a:noFill/>
          </a:ln>
        </p:spPr>
      </p:pic>
      <p:sp>
        <p:nvSpPr>
          <p:cNvPr id="5" name="Pladsholder til diasnummer 5">
            <a:extLst>
              <a:ext uri="{FF2B5EF4-FFF2-40B4-BE49-F238E27FC236}">
                <a16:creationId xmlns:a16="http://schemas.microsoft.com/office/drawing/2014/main" id="{21530513-0227-4539-9F08-671141B7B549}"/>
              </a:ext>
            </a:extLst>
          </p:cNvPr>
          <p:cNvSpPr txBox="1">
            <a:spLocks/>
          </p:cNvSpPr>
          <p:nvPr userDrawn="1"/>
        </p:nvSpPr>
        <p:spPr>
          <a:xfrm>
            <a:off x="11568112" y="6356351"/>
            <a:ext cx="624777" cy="365125"/>
          </a:xfrm>
          <a:prstGeom prst="rect">
            <a:avLst/>
          </a:prstGeom>
        </p:spPr>
        <p:txBody>
          <a:bodyPr vert="horz" lIns="91440" tIns="45720" rIns="91440" bIns="45720" rtlCol="0" anchor="ctr"/>
          <a:lstStyle>
            <a:defPPr>
              <a:defRPr lang="da-DK"/>
            </a:defPPr>
            <a:lvl1pPr marL="0" algn="ct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612010-DBA9-41BE-89EB-BEFE449F5C37}" type="slidenum">
              <a:rPr lang="da-DK" smtClean="0">
                <a:latin typeface="+mn-lt"/>
              </a:rPr>
              <a:pPr/>
              <a:t>‹nr.›</a:t>
            </a:fld>
            <a:endParaRPr lang="da-DK">
              <a:latin typeface="+mn-lt"/>
            </a:endParaRPr>
          </a:p>
        </p:txBody>
      </p:sp>
    </p:spTree>
    <p:extLst>
      <p:ext uri="{BB962C8B-B14F-4D97-AF65-F5344CB8AC3E}">
        <p14:creationId xmlns:p14="http://schemas.microsoft.com/office/powerpoint/2010/main" val="83176493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D3FCA50-75F4-47CB-8895-E59CF2DDD6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13BF105-A10D-4925-915F-2C451A2E40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C6909CD-8FA0-49CB-B0C8-784F0FF7C7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82F8BB-A165-423C-80EE-2C0E0EDE406D}" type="datetimeFigureOut">
              <a:rPr lang="da-DK" smtClean="0"/>
              <a:t>05-09-2025</a:t>
            </a:fld>
            <a:endParaRPr lang="da-DK"/>
          </a:p>
        </p:txBody>
      </p:sp>
      <p:sp>
        <p:nvSpPr>
          <p:cNvPr id="5" name="Pladsholder til sidefod 4">
            <a:extLst>
              <a:ext uri="{FF2B5EF4-FFF2-40B4-BE49-F238E27FC236}">
                <a16:creationId xmlns:a16="http://schemas.microsoft.com/office/drawing/2014/main" id="{5AE98CA8-CE34-4953-B8EB-9171A7D92D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C4489F3A-4DCC-4B3A-AAED-4731DC0995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1C15F-B3FA-4AB0-8D16-C156FEF94E53}" type="slidenum">
              <a:rPr lang="da-DK" smtClean="0"/>
              <a:t>‹nr.›</a:t>
            </a:fld>
            <a:endParaRPr lang="da-DK"/>
          </a:p>
        </p:txBody>
      </p:sp>
    </p:spTree>
    <p:extLst>
      <p:ext uri="{BB962C8B-B14F-4D97-AF65-F5344CB8AC3E}">
        <p14:creationId xmlns:p14="http://schemas.microsoft.com/office/powerpoint/2010/main" val="157168231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2" name="Objekt 11" hidden="1"/>
          <p:cNvGraphicFramePr>
            <a:graphicFrameLocks noChangeAspect="1"/>
          </p:cNvGraphicFramePr>
          <p:nvPr userDrawn="1">
            <p:custDataLst>
              <p:tags r:id="rId11"/>
            </p:custDataLst>
            <p:extLst>
              <p:ext uri="{D42A27DB-BD31-4B8C-83A1-F6EECF244321}">
                <p14:modId xmlns:p14="http://schemas.microsoft.com/office/powerpoint/2010/main" val="4406262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415" imgH="416" progId="TCLayout.ActiveDocument.1">
                  <p:embed/>
                </p:oleObj>
              </mc:Choice>
              <mc:Fallback>
                <p:oleObj name="think-cell Slide" r:id="rId12" imgW="415" imgH="416" progId="TCLayout.ActiveDocument.1">
                  <p:embed/>
                  <p:pic>
                    <p:nvPicPr>
                      <p:cNvPr id="12" name="Objekt 11" hidden="1"/>
                      <p:cNvPicPr/>
                      <p:nvPr/>
                    </p:nvPicPr>
                    <p:blipFill>
                      <a:blip r:embed="rId13"/>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70205443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98.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0.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00.xml"/><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frederiksberg.dk/kommunen/oekonomi/budget-2026"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7"/>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BBABABA-6CDF-45F0-9A4B-1FAA4462A3B0}"/>
              </a:ext>
            </a:extLst>
          </p:cNvPr>
          <p:cNvSpPr>
            <a:spLocks noGrp="1"/>
          </p:cNvSpPr>
          <p:nvPr>
            <p:ph type="ctrTitle"/>
          </p:nvPr>
        </p:nvSpPr>
        <p:spPr>
          <a:xfrm>
            <a:off x="795342" y="637953"/>
            <a:ext cx="8272458" cy="3189507"/>
          </a:xfrm>
        </p:spPr>
        <p:txBody>
          <a:bodyPr>
            <a:normAutofit/>
          </a:bodyPr>
          <a:lstStyle/>
          <a:p>
            <a:pPr algn="l"/>
            <a:r>
              <a:rPr lang="da-DK" sz="8000" dirty="0">
                <a:solidFill>
                  <a:srgbClr val="FFFFFF"/>
                </a:solidFill>
              </a:rPr>
              <a:t>TR-møde Frederiksberg</a:t>
            </a:r>
          </a:p>
        </p:txBody>
      </p:sp>
      <p:sp>
        <p:nvSpPr>
          <p:cNvPr id="44"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Undertitel 2">
            <a:extLst>
              <a:ext uri="{FF2B5EF4-FFF2-40B4-BE49-F238E27FC236}">
                <a16:creationId xmlns:a16="http://schemas.microsoft.com/office/drawing/2014/main" id="{CE5BF6C3-7E5F-4F97-A443-E94353FEDA53}"/>
              </a:ext>
            </a:extLst>
          </p:cNvPr>
          <p:cNvSpPr>
            <a:spLocks noGrp="1"/>
          </p:cNvSpPr>
          <p:nvPr>
            <p:ph type="subTitle" idx="1"/>
          </p:nvPr>
        </p:nvSpPr>
        <p:spPr>
          <a:xfrm>
            <a:off x="795342" y="4377268"/>
            <a:ext cx="7970903" cy="1280582"/>
          </a:xfrm>
        </p:spPr>
        <p:txBody>
          <a:bodyPr anchor="t">
            <a:normAutofit/>
          </a:bodyPr>
          <a:lstStyle/>
          <a:p>
            <a:pPr algn="l"/>
            <a:r>
              <a:rPr lang="da-DK" sz="3200" dirty="0">
                <a:solidFill>
                  <a:srgbClr val="FEFFFF"/>
                </a:solidFill>
              </a:rPr>
              <a:t>Onsdag 3/9 2025</a:t>
            </a:r>
          </a:p>
        </p:txBody>
      </p:sp>
      <p:sp>
        <p:nvSpPr>
          <p:cNvPr id="50"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3"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78948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3649D0E-0B01-E909-0527-49BD88EF182F}"/>
              </a:ext>
            </a:extLst>
          </p:cNvPr>
          <p:cNvSpPr>
            <a:spLocks noGrp="1"/>
          </p:cNvSpPr>
          <p:nvPr>
            <p:ph type="title"/>
          </p:nvPr>
        </p:nvSpPr>
        <p:spPr>
          <a:xfrm>
            <a:off x="793662" y="386930"/>
            <a:ext cx="10066122" cy="1298448"/>
          </a:xfrm>
        </p:spPr>
        <p:txBody>
          <a:bodyPr anchor="b">
            <a:normAutofit/>
          </a:bodyPr>
          <a:lstStyle/>
          <a:p>
            <a:r>
              <a:rPr lang="da-DK" sz="4800" dirty="0"/>
              <a:t>KV25</a:t>
            </a:r>
          </a:p>
        </p:txBody>
      </p:sp>
      <p:sp>
        <p:nvSpPr>
          <p:cNvPr id="14" name="Rectangle 1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90625922-611A-6C0E-CB4A-AF03B11ADE03}"/>
              </a:ext>
            </a:extLst>
          </p:cNvPr>
          <p:cNvSpPr>
            <a:spLocks noGrp="1"/>
          </p:cNvSpPr>
          <p:nvPr>
            <p:ph idx="1"/>
          </p:nvPr>
        </p:nvSpPr>
        <p:spPr>
          <a:xfrm>
            <a:off x="793661" y="2599509"/>
            <a:ext cx="4530898" cy="3639450"/>
          </a:xfrm>
        </p:spPr>
        <p:txBody>
          <a:bodyPr anchor="ctr">
            <a:normAutofit/>
          </a:bodyPr>
          <a:lstStyle/>
          <a:p>
            <a:r>
              <a:rPr lang="da-DK" sz="1400" b="0" i="0" dirty="0">
                <a:solidFill>
                  <a:srgbClr val="000000"/>
                </a:solidFill>
                <a:effectLst/>
                <a:latin typeface="SourceSans3"/>
              </a:rPr>
              <a:t>Dansk økonomi buldrer afsted, men vilkårene for børn, gamle og udsatte borgere bliver alligevel ringere for hver årlig økonomiaftale. Det sker, selvom regeringen gang på gang stiller sig på talerstolen og lover bedre kommunal velfærd. Få et overblik over, hvordan det er kommet så vidt, hvilken rolle budgetloven spiller, og hvorfor det er vigtigt, hvor du sætter din stemme til kommunalvalget 2025 her.</a:t>
            </a:r>
          </a:p>
          <a:p>
            <a:r>
              <a:rPr lang="da-DK" sz="1400" b="1" dirty="0">
                <a:solidFill>
                  <a:srgbClr val="000000"/>
                </a:solidFill>
                <a:latin typeface="SourceSans3"/>
              </a:rPr>
              <a:t>Medlemsmøde 27. oktober 18 - 20 </a:t>
            </a:r>
          </a:p>
          <a:p>
            <a:r>
              <a:rPr lang="da-DK" sz="1400" dirty="0">
                <a:solidFill>
                  <a:srgbClr val="000000"/>
                </a:solidFill>
                <a:latin typeface="SourceSans3"/>
              </a:rPr>
              <a:t>Følg med her: www.foa.dk/afdelinger/lfs/kv25</a:t>
            </a:r>
            <a:endParaRPr lang="en-US" sz="2000" dirty="0"/>
          </a:p>
        </p:txBody>
      </p:sp>
      <p:pic>
        <p:nvPicPr>
          <p:cNvPr id="5" name="Pladsholder til indhold 4" descr="Et billede, der indeholder tekst, Font/skrifttype, Grafik, skærmbillede&#10;&#10;AI-genereret indhold kan være ukorrekt.">
            <a:extLst>
              <a:ext uri="{FF2B5EF4-FFF2-40B4-BE49-F238E27FC236}">
                <a16:creationId xmlns:a16="http://schemas.microsoft.com/office/drawing/2014/main" id="{74F6F894-DD31-7E82-A340-A62E95107E39}"/>
              </a:ext>
            </a:extLst>
          </p:cNvPr>
          <p:cNvPicPr>
            <a:picLocks noChangeAspect="1"/>
          </p:cNvPicPr>
          <p:nvPr/>
        </p:nvPicPr>
        <p:blipFill>
          <a:blip r:embed="rId2">
            <a:extLst>
              <a:ext uri="{28A0092B-C50C-407E-A947-70E740481C1C}">
                <a14:useLocalDpi xmlns:a14="http://schemas.microsoft.com/office/drawing/2010/main" val="0"/>
              </a:ext>
            </a:extLst>
          </a:blip>
          <a:srcRect r="2" b="3846"/>
          <a:stretch>
            <a:fillRect/>
          </a:stretch>
        </p:blipFill>
        <p:spPr>
          <a:xfrm>
            <a:off x="5911532" y="2484255"/>
            <a:ext cx="5150277" cy="3714244"/>
          </a:xfrm>
          <a:prstGeom prst="rect">
            <a:avLst/>
          </a:prstGeom>
        </p:spPr>
      </p:pic>
      <p:sp>
        <p:nvSpPr>
          <p:cNvPr id="18" name="Rectangle 17">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7132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EA278B-E29A-952C-E2C2-0D48D0E89CB7}"/>
              </a:ext>
            </a:extLst>
          </p:cNvPr>
          <p:cNvSpPr>
            <a:spLocks noGrp="1"/>
          </p:cNvSpPr>
          <p:nvPr>
            <p:ph type="title"/>
          </p:nvPr>
        </p:nvSpPr>
        <p:spPr>
          <a:xfrm>
            <a:off x="762000" y="1141712"/>
            <a:ext cx="7848600" cy="1171692"/>
          </a:xfrm>
        </p:spPr>
        <p:txBody>
          <a:bodyPr vert="horz" lIns="91440" tIns="45720" rIns="91440" bIns="45720" rtlCol="0" anchor="t">
            <a:normAutofit/>
          </a:bodyPr>
          <a:lstStyle/>
          <a:p>
            <a:r>
              <a:rPr lang="en-US" sz="3700"/>
              <a:t>Anbefalinger – sammen om børn og unges trivsel</a:t>
            </a:r>
          </a:p>
        </p:txBody>
      </p:sp>
      <p:cxnSp>
        <p:nvCxnSpPr>
          <p:cNvPr id="13" name="Straight Connector 12">
            <a:extLst>
              <a:ext uri="{FF2B5EF4-FFF2-40B4-BE49-F238E27FC236}">
                <a16:creationId xmlns:a16="http://schemas.microsoft.com/office/drawing/2014/main" id="{192712F8-36FA-35DF-0CE8-4098D93322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ladsholder til indhold 5" descr="Et billede, der indeholder Ansigt, tøj, dreng, smil&#10;&#10;AI-genereret indhold kan være ukorrekt.">
            <a:extLst>
              <a:ext uri="{FF2B5EF4-FFF2-40B4-BE49-F238E27FC236}">
                <a16:creationId xmlns:a16="http://schemas.microsoft.com/office/drawing/2014/main" id="{2DC6DBBF-1B90-FDEE-865E-17A91CC242F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65139" y="2468885"/>
            <a:ext cx="4446039" cy="2500896"/>
          </a:xfrm>
          <a:prstGeom prst="rect">
            <a:avLst/>
          </a:prstGeom>
        </p:spPr>
      </p:pic>
      <p:pic>
        <p:nvPicPr>
          <p:cNvPr id="8" name="Pladsholder til indhold 7" descr="Et billede, der indeholder tekst, skærmbillede&#10;&#10;AI-genereret indhold kan være ukorrekt.">
            <a:extLst>
              <a:ext uri="{FF2B5EF4-FFF2-40B4-BE49-F238E27FC236}">
                <a16:creationId xmlns:a16="http://schemas.microsoft.com/office/drawing/2014/main" id="{D4DBFD25-C7AC-E211-695A-022BB3BBFF7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02321" y="2738514"/>
            <a:ext cx="5149258" cy="2227052"/>
          </a:xfrm>
          <a:prstGeom prst="rect">
            <a:avLst/>
          </a:prstGeom>
        </p:spPr>
      </p:pic>
      <p:cxnSp>
        <p:nvCxnSpPr>
          <p:cNvPr id="15" name="Straight Connector 14">
            <a:extLst>
              <a:ext uri="{FF2B5EF4-FFF2-40B4-BE49-F238E27FC236}">
                <a16:creationId xmlns:a16="http://schemas.microsoft.com/office/drawing/2014/main" id="{AF9469B9-6468-5B6A-E832-8D45903884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897" y="5231580"/>
            <a:ext cx="10459156"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642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ladsholder til indhold 5" descr="Et billede, der indeholder tekst, finger, skærmbillede, negl/søm/nål&#10;&#10;AI-genereret indhold kan være ukorrekt.">
            <a:extLst>
              <a:ext uri="{FF2B5EF4-FFF2-40B4-BE49-F238E27FC236}">
                <a16:creationId xmlns:a16="http://schemas.microsoft.com/office/drawing/2014/main" id="{3675249C-932F-D382-4BBC-CED7339DFF3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03182" y="1594412"/>
            <a:ext cx="4777381" cy="349943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 name="Pladsholder til indhold 3">
            <a:extLst>
              <a:ext uri="{FF2B5EF4-FFF2-40B4-BE49-F238E27FC236}">
                <a16:creationId xmlns:a16="http://schemas.microsoft.com/office/drawing/2014/main" id="{39F4688C-B199-DC5A-E68E-C98F997AF8BE}"/>
              </a:ext>
            </a:extLst>
          </p:cNvPr>
          <p:cNvSpPr>
            <a:spLocks noGrp="1"/>
          </p:cNvSpPr>
          <p:nvPr>
            <p:ph sz="half" idx="2"/>
          </p:nvPr>
        </p:nvSpPr>
        <p:spPr>
          <a:xfrm>
            <a:off x="5920841" y="655478"/>
            <a:ext cx="5458838" cy="5547043"/>
          </a:xfrm>
        </p:spPr>
        <p:txBody>
          <a:bodyPr vert="horz" lIns="91440" tIns="45720" rIns="91440" bIns="45720" rtlCol="0">
            <a:normAutofit fontScale="92500" lnSpcReduction="10000"/>
          </a:bodyPr>
          <a:lstStyle/>
          <a:p>
            <a:pPr marL="0" indent="0">
              <a:buNone/>
            </a:pPr>
            <a:endParaRPr lang="en-US" sz="1300" b="1" dirty="0">
              <a:effectLst/>
            </a:endParaRPr>
          </a:p>
          <a:p>
            <a:pPr marL="0" indent="0">
              <a:buNone/>
            </a:pPr>
            <a:r>
              <a:rPr lang="da-DK" sz="1500" b="1" i="0" u="none" strike="noStrike" baseline="0" dirty="0">
                <a:solidFill>
                  <a:srgbClr val="000000"/>
                </a:solidFill>
                <a:latin typeface="Arial" panose="020B0604020202020204" pitchFamily="34" charset="0"/>
              </a:rPr>
              <a:t>Målgruppen for arrangementerne er først og fremmest arbejdsmiljørepræsentanter og arbejdsmiljøledere, men der er også mulighed for at ledere og medarbejderrepræsentanter fra de lokale MED-udvalg deltager. </a:t>
            </a:r>
            <a:r>
              <a:rPr lang="da-DK" sz="1400" b="0" i="0" u="none" strike="noStrike" baseline="0" dirty="0">
                <a:solidFill>
                  <a:srgbClr val="000000"/>
                </a:solidFill>
                <a:latin typeface="Arial" panose="020B0604020202020204" pitchFamily="34" charset="0"/>
              </a:rPr>
              <a:t>	</a:t>
            </a:r>
          </a:p>
          <a:p>
            <a:pPr marL="0" indent="0">
              <a:buNone/>
            </a:pPr>
            <a:endParaRPr lang="en-US" sz="1300" b="1" dirty="0"/>
          </a:p>
          <a:p>
            <a:pPr marL="0" indent="0">
              <a:buNone/>
            </a:pPr>
            <a:endParaRPr lang="en-US" sz="1300" b="1" dirty="0">
              <a:effectLst/>
            </a:endParaRPr>
          </a:p>
          <a:p>
            <a:pPr marL="0" indent="0">
              <a:buNone/>
            </a:pPr>
            <a:endParaRPr lang="en-US" sz="1300" b="1" dirty="0"/>
          </a:p>
          <a:p>
            <a:pPr marL="0" indent="0">
              <a:buNone/>
            </a:pPr>
            <a:r>
              <a:rPr lang="en-US" sz="1300" b="1" dirty="0">
                <a:effectLst/>
              </a:rPr>
              <a:t>Workshop den 22. </a:t>
            </a:r>
            <a:r>
              <a:rPr lang="en-US" sz="1300" b="1" dirty="0" err="1">
                <a:effectLst/>
              </a:rPr>
              <a:t>september</a:t>
            </a:r>
            <a:r>
              <a:rPr lang="en-US" sz="1300" b="1" dirty="0">
                <a:effectLst/>
              </a:rPr>
              <a:t> </a:t>
            </a:r>
            <a:r>
              <a:rPr lang="en-US" sz="1300" b="1" dirty="0" err="1">
                <a:effectLst/>
              </a:rPr>
              <a:t>klokken</a:t>
            </a:r>
            <a:r>
              <a:rPr lang="en-US" sz="1300" b="1" dirty="0">
                <a:effectLst/>
              </a:rPr>
              <a:t> 9-16 i Frederiksberg </a:t>
            </a:r>
            <a:r>
              <a:rPr lang="en-US" sz="1300" b="1" dirty="0" err="1">
                <a:effectLst/>
              </a:rPr>
              <a:t>Hallerne</a:t>
            </a:r>
            <a:r>
              <a:rPr lang="en-US" sz="1300" b="1" dirty="0">
                <a:effectLst/>
              </a:rPr>
              <a:t> 􀂱 </a:t>
            </a:r>
            <a:endParaRPr lang="en-US" sz="1300" dirty="0">
              <a:effectLst/>
            </a:endParaRPr>
          </a:p>
          <a:p>
            <a:pPr marL="0" indent="0">
              <a:buNone/>
            </a:pPr>
            <a:r>
              <a:rPr lang="en-US" sz="1300" b="1" dirty="0" err="1">
                <a:effectLst/>
              </a:rPr>
              <a:t>Temadag</a:t>
            </a:r>
            <a:r>
              <a:rPr lang="en-US" sz="1300" b="1" dirty="0">
                <a:effectLst/>
              </a:rPr>
              <a:t> og Workshops – </a:t>
            </a:r>
            <a:r>
              <a:rPr lang="en-US" sz="1300" b="1" dirty="0" err="1">
                <a:effectLst/>
              </a:rPr>
              <a:t>Fysisk</a:t>
            </a:r>
            <a:r>
              <a:rPr lang="en-US" sz="1300" b="1" dirty="0">
                <a:effectLst/>
              </a:rPr>
              <a:t> </a:t>
            </a:r>
            <a:r>
              <a:rPr lang="en-US" sz="1300" b="1" dirty="0" err="1">
                <a:effectLst/>
              </a:rPr>
              <a:t>arbejdsmiljø</a:t>
            </a:r>
            <a:r>
              <a:rPr lang="en-US" sz="1300" b="1" dirty="0">
                <a:effectLst/>
              </a:rPr>
              <a:t> og </a:t>
            </a:r>
            <a:r>
              <a:rPr lang="en-US" sz="1300" b="1" dirty="0" err="1">
                <a:effectLst/>
              </a:rPr>
              <a:t>ulykkesrisici</a:t>
            </a:r>
            <a:r>
              <a:rPr lang="en-US" sz="1300" b="1" dirty="0">
                <a:effectLst/>
              </a:rPr>
              <a:t> </a:t>
            </a:r>
            <a:endParaRPr lang="en-US" sz="1300" dirty="0">
              <a:effectLst/>
            </a:endParaRPr>
          </a:p>
          <a:p>
            <a:pPr marL="0" indent="0">
              <a:buNone/>
            </a:pPr>
            <a:r>
              <a:rPr lang="en-US" sz="1300" b="1" dirty="0">
                <a:effectLst/>
              </a:rPr>
              <a:t>Det </a:t>
            </a:r>
            <a:r>
              <a:rPr lang="en-US" sz="1300" b="1" dirty="0" err="1">
                <a:effectLst/>
              </a:rPr>
              <a:t>gode</a:t>
            </a:r>
            <a:r>
              <a:rPr lang="en-US" sz="1300" b="1" dirty="0">
                <a:effectLst/>
              </a:rPr>
              <a:t> </a:t>
            </a:r>
            <a:r>
              <a:rPr lang="en-US" sz="1300" b="1" dirty="0" err="1">
                <a:effectLst/>
              </a:rPr>
              <a:t>arbejdsmiljø</a:t>
            </a:r>
            <a:r>
              <a:rPr lang="en-US" sz="1300" b="1" dirty="0">
                <a:effectLst/>
              </a:rPr>
              <a:t> – </a:t>
            </a:r>
            <a:r>
              <a:rPr lang="en-US" sz="1300" b="1" dirty="0" err="1">
                <a:effectLst/>
              </a:rPr>
              <a:t>få</a:t>
            </a:r>
            <a:r>
              <a:rPr lang="en-US" sz="1300" b="1" dirty="0">
                <a:effectLst/>
              </a:rPr>
              <a:t> </a:t>
            </a:r>
            <a:r>
              <a:rPr lang="en-US" sz="1300" b="1" dirty="0" err="1">
                <a:effectLst/>
              </a:rPr>
              <a:t>hjælp</a:t>
            </a:r>
            <a:r>
              <a:rPr lang="en-US" sz="1300" b="1" dirty="0">
                <a:effectLst/>
              </a:rPr>
              <a:t> </a:t>
            </a:r>
            <a:r>
              <a:rPr lang="en-US" sz="1300" b="1" dirty="0" err="1">
                <a:effectLst/>
              </a:rPr>
              <a:t>af</a:t>
            </a:r>
            <a:r>
              <a:rPr lang="en-US" sz="1300" b="1" dirty="0">
                <a:effectLst/>
              </a:rPr>
              <a:t> dine </a:t>
            </a:r>
            <a:r>
              <a:rPr lang="en-US" sz="1300" b="1" dirty="0" err="1">
                <a:effectLst/>
              </a:rPr>
              <a:t>hjælpemidler</a:t>
            </a:r>
            <a:r>
              <a:rPr lang="en-US" sz="1300" b="1" dirty="0">
                <a:effectLst/>
              </a:rPr>
              <a:t> og </a:t>
            </a:r>
            <a:r>
              <a:rPr lang="en-US" sz="1300" b="1" dirty="0" err="1">
                <a:effectLst/>
              </a:rPr>
              <a:t>hvordan</a:t>
            </a:r>
            <a:r>
              <a:rPr lang="en-US" sz="1300" b="1" dirty="0">
                <a:effectLst/>
              </a:rPr>
              <a:t> holder </a:t>
            </a:r>
            <a:r>
              <a:rPr lang="en-US" sz="1300" b="1" dirty="0" err="1">
                <a:effectLst/>
              </a:rPr>
              <a:t>jeg</a:t>
            </a:r>
            <a:r>
              <a:rPr lang="en-US" sz="1300" b="1" dirty="0">
                <a:effectLst/>
              </a:rPr>
              <a:t> til et </a:t>
            </a:r>
            <a:r>
              <a:rPr lang="en-US" sz="1300" b="1" dirty="0" err="1">
                <a:effectLst/>
              </a:rPr>
              <a:t>langt</a:t>
            </a:r>
            <a:r>
              <a:rPr lang="en-US" sz="1300" b="1" dirty="0">
                <a:effectLst/>
              </a:rPr>
              <a:t> </a:t>
            </a:r>
            <a:r>
              <a:rPr lang="en-US" sz="1300" b="1" dirty="0" err="1">
                <a:effectLst/>
              </a:rPr>
              <a:t>arbejdsliv</a:t>
            </a:r>
            <a:r>
              <a:rPr lang="en-US" sz="1300" b="1" dirty="0">
                <a:effectLst/>
              </a:rPr>
              <a:t> </a:t>
            </a:r>
            <a:endParaRPr lang="en-US" sz="1300" dirty="0">
              <a:effectLst/>
            </a:endParaRPr>
          </a:p>
          <a:p>
            <a:pPr marL="0" indent="0">
              <a:spcAft>
                <a:spcPts val="600"/>
              </a:spcAft>
              <a:buNone/>
            </a:pPr>
            <a:r>
              <a:rPr lang="en-US" sz="1300" dirty="0">
                <a:effectLst/>
              </a:rPr>
              <a:t>Workshop for administrative </a:t>
            </a:r>
            <a:r>
              <a:rPr lang="en-US" sz="1300" dirty="0" err="1">
                <a:effectLst/>
              </a:rPr>
              <a:t>stillinger</a:t>
            </a:r>
            <a:r>
              <a:rPr lang="en-US" sz="1300" dirty="0">
                <a:effectLst/>
              </a:rPr>
              <a:t> og </a:t>
            </a:r>
            <a:r>
              <a:rPr lang="en-US" sz="1300" dirty="0" err="1">
                <a:effectLst/>
              </a:rPr>
              <a:t>stillinger</a:t>
            </a:r>
            <a:r>
              <a:rPr lang="en-US" sz="1300" dirty="0">
                <a:effectLst/>
              </a:rPr>
              <a:t> med </a:t>
            </a:r>
            <a:r>
              <a:rPr lang="en-US" sz="1300" dirty="0" err="1">
                <a:effectLst/>
              </a:rPr>
              <a:t>borgerkontakt</a:t>
            </a:r>
            <a:r>
              <a:rPr lang="en-US" sz="1300" dirty="0">
                <a:effectLst/>
              </a:rPr>
              <a:t> </a:t>
            </a:r>
          </a:p>
          <a:p>
            <a:pPr marL="0" indent="0">
              <a:spcAft>
                <a:spcPts val="600"/>
              </a:spcAft>
              <a:buNone/>
            </a:pPr>
            <a:r>
              <a:rPr lang="en-US" sz="1300" dirty="0">
                <a:effectLst/>
              </a:rPr>
              <a:t> </a:t>
            </a:r>
          </a:p>
          <a:p>
            <a:pPr marL="0" indent="0">
              <a:spcAft>
                <a:spcPts val="600"/>
              </a:spcAft>
              <a:buNone/>
            </a:pPr>
            <a:r>
              <a:rPr lang="en-US" sz="1300" dirty="0">
                <a:effectLst/>
              </a:rPr>
              <a:t> </a:t>
            </a:r>
          </a:p>
          <a:p>
            <a:pPr marL="0" indent="0">
              <a:buNone/>
            </a:pPr>
            <a:r>
              <a:rPr lang="en-US" sz="1300" b="1" dirty="0">
                <a:effectLst/>
              </a:rPr>
              <a:t>Workshop den 23. </a:t>
            </a:r>
            <a:r>
              <a:rPr lang="en-US" sz="1300" b="1" dirty="0" err="1">
                <a:effectLst/>
              </a:rPr>
              <a:t>september</a:t>
            </a:r>
            <a:r>
              <a:rPr lang="en-US" sz="1300" b="1" dirty="0">
                <a:effectLst/>
              </a:rPr>
              <a:t> </a:t>
            </a:r>
            <a:r>
              <a:rPr lang="en-US" sz="1300" b="1" dirty="0" err="1">
                <a:effectLst/>
              </a:rPr>
              <a:t>klokken</a:t>
            </a:r>
            <a:r>
              <a:rPr lang="en-US" sz="1300" b="1" dirty="0">
                <a:effectLst/>
              </a:rPr>
              <a:t> 13-16 i Frederiksberg </a:t>
            </a:r>
            <a:r>
              <a:rPr lang="en-US" sz="1300" b="1" dirty="0" err="1">
                <a:effectLst/>
              </a:rPr>
              <a:t>Hallerne</a:t>
            </a:r>
            <a:r>
              <a:rPr lang="en-US" sz="1300" b="1" dirty="0">
                <a:effectLst/>
              </a:rPr>
              <a:t> </a:t>
            </a:r>
            <a:endParaRPr lang="en-US" sz="1300" dirty="0">
              <a:effectLst/>
            </a:endParaRPr>
          </a:p>
          <a:p>
            <a:pPr marL="0" indent="0">
              <a:buNone/>
            </a:pPr>
            <a:r>
              <a:rPr lang="en-US" sz="1300" b="1" dirty="0">
                <a:effectLst/>
              </a:rPr>
              <a:t>Workshops: ”</a:t>
            </a:r>
            <a:r>
              <a:rPr lang="en-US" sz="1300" b="1" dirty="0" err="1">
                <a:effectLst/>
              </a:rPr>
              <a:t>Stor</a:t>
            </a:r>
            <a:r>
              <a:rPr lang="en-US" sz="1300" b="1" dirty="0">
                <a:effectLst/>
              </a:rPr>
              <a:t> </a:t>
            </a:r>
            <a:r>
              <a:rPr lang="en-US" sz="1300" b="1" dirty="0" err="1">
                <a:effectLst/>
              </a:rPr>
              <a:t>arbejdsmængde</a:t>
            </a:r>
            <a:r>
              <a:rPr lang="en-US" sz="1300" b="1" dirty="0">
                <a:effectLst/>
              </a:rPr>
              <a:t> og </a:t>
            </a:r>
            <a:r>
              <a:rPr lang="en-US" sz="1300" b="1" dirty="0" err="1">
                <a:effectLst/>
              </a:rPr>
              <a:t>tidspres</a:t>
            </a:r>
            <a:r>
              <a:rPr lang="en-US" sz="1300" b="1" dirty="0">
                <a:effectLst/>
              </a:rPr>
              <a:t> – </a:t>
            </a:r>
            <a:r>
              <a:rPr lang="en-US" sz="1300" b="1" dirty="0" err="1">
                <a:effectLst/>
              </a:rPr>
              <a:t>primært</a:t>
            </a:r>
            <a:r>
              <a:rPr lang="en-US" sz="1300" b="1" dirty="0">
                <a:effectLst/>
              </a:rPr>
              <a:t> </a:t>
            </a:r>
            <a:r>
              <a:rPr lang="en-US" sz="1300" b="1" dirty="0" err="1">
                <a:effectLst/>
              </a:rPr>
              <a:t>borgerrettede</a:t>
            </a:r>
            <a:r>
              <a:rPr lang="en-US" sz="1300" b="1" dirty="0">
                <a:effectLst/>
              </a:rPr>
              <a:t> </a:t>
            </a:r>
            <a:r>
              <a:rPr lang="en-US" sz="1300" b="1" dirty="0" err="1">
                <a:effectLst/>
              </a:rPr>
              <a:t>opgaver</a:t>
            </a:r>
            <a:r>
              <a:rPr lang="en-US" sz="1300" b="1" dirty="0">
                <a:effectLst/>
              </a:rPr>
              <a:t>” </a:t>
            </a:r>
            <a:endParaRPr lang="en-US" sz="1300" dirty="0">
              <a:effectLst/>
            </a:endParaRPr>
          </a:p>
          <a:p>
            <a:pPr marL="0" indent="0">
              <a:spcAft>
                <a:spcPts val="600"/>
              </a:spcAft>
              <a:buNone/>
            </a:pPr>
            <a:r>
              <a:rPr lang="en-US" sz="1300" b="1" dirty="0">
                <a:effectLst/>
              </a:rPr>
              <a:t>Det </a:t>
            </a:r>
            <a:r>
              <a:rPr lang="en-US" sz="1300" b="1" dirty="0" err="1">
                <a:effectLst/>
              </a:rPr>
              <a:t>gode</a:t>
            </a:r>
            <a:r>
              <a:rPr lang="en-US" sz="1300" b="1" dirty="0">
                <a:effectLst/>
              </a:rPr>
              <a:t> </a:t>
            </a:r>
            <a:r>
              <a:rPr lang="en-US" sz="1300" b="1" dirty="0" err="1">
                <a:effectLst/>
              </a:rPr>
              <a:t>arbejdsmiljø</a:t>
            </a:r>
            <a:r>
              <a:rPr lang="en-US" sz="1300" b="1" dirty="0">
                <a:effectLst/>
              </a:rPr>
              <a:t> – </a:t>
            </a:r>
            <a:r>
              <a:rPr lang="en-US" sz="1300" b="1" dirty="0" err="1">
                <a:effectLst/>
              </a:rPr>
              <a:t>på</a:t>
            </a:r>
            <a:r>
              <a:rPr lang="en-US" sz="1300" b="1" dirty="0">
                <a:effectLst/>
              </a:rPr>
              <a:t> </a:t>
            </a:r>
            <a:r>
              <a:rPr lang="en-US" sz="1300" b="1" dirty="0" err="1">
                <a:effectLst/>
              </a:rPr>
              <a:t>trods</a:t>
            </a:r>
            <a:r>
              <a:rPr lang="en-US" sz="1300" b="1" dirty="0">
                <a:effectLst/>
              </a:rPr>
              <a:t> </a:t>
            </a:r>
            <a:r>
              <a:rPr lang="en-US" sz="1300" b="1" dirty="0" err="1">
                <a:effectLst/>
              </a:rPr>
              <a:t>af</a:t>
            </a:r>
            <a:r>
              <a:rPr lang="en-US" sz="1300" b="1" dirty="0">
                <a:effectLst/>
              </a:rPr>
              <a:t> </a:t>
            </a:r>
            <a:r>
              <a:rPr lang="en-US" sz="1300" b="1" dirty="0" err="1">
                <a:effectLst/>
              </a:rPr>
              <a:t>stor</a:t>
            </a:r>
            <a:r>
              <a:rPr lang="en-US" sz="1300" b="1" dirty="0">
                <a:effectLst/>
              </a:rPr>
              <a:t> </a:t>
            </a:r>
            <a:r>
              <a:rPr lang="en-US" sz="1300" b="1" dirty="0" err="1">
                <a:effectLst/>
              </a:rPr>
              <a:t>arbejdsmængde</a:t>
            </a:r>
            <a:r>
              <a:rPr lang="en-US" sz="1300" b="1" dirty="0">
                <a:effectLst/>
              </a:rPr>
              <a:t> og </a:t>
            </a:r>
            <a:r>
              <a:rPr lang="en-US" sz="1300" b="1" dirty="0" err="1">
                <a:effectLst/>
              </a:rPr>
              <a:t>tidspres</a:t>
            </a:r>
            <a:r>
              <a:rPr lang="en-US" sz="1300" b="1" dirty="0">
                <a:effectLst/>
              </a:rPr>
              <a:t> </a:t>
            </a:r>
            <a:endParaRPr lang="en-US" sz="1300" dirty="0">
              <a:effectLst/>
            </a:endParaRPr>
          </a:p>
          <a:p>
            <a:pPr marL="0" indent="0">
              <a:buNone/>
            </a:pPr>
            <a:endParaRPr lang="en-US" sz="1300" b="1" dirty="0">
              <a:solidFill>
                <a:srgbClr val="FF0000"/>
              </a:solidFill>
            </a:endParaRPr>
          </a:p>
          <a:p>
            <a:pPr marL="0" indent="0">
              <a:buNone/>
            </a:pPr>
            <a:r>
              <a:rPr lang="en-US" sz="1300" b="1" dirty="0">
                <a:solidFill>
                  <a:srgbClr val="FF0000"/>
                </a:solidFill>
                <a:highlight>
                  <a:srgbClr val="00FF00"/>
                </a:highlight>
              </a:rPr>
              <a:t>OBS: TR – </a:t>
            </a:r>
            <a:r>
              <a:rPr lang="en-US" sz="1300" b="1" dirty="0" err="1">
                <a:solidFill>
                  <a:srgbClr val="FF0000"/>
                </a:solidFill>
                <a:highlight>
                  <a:srgbClr val="00FF00"/>
                </a:highlight>
              </a:rPr>
              <a:t>dage</a:t>
            </a:r>
            <a:r>
              <a:rPr lang="en-US" sz="1300" b="1" dirty="0">
                <a:solidFill>
                  <a:srgbClr val="FF0000"/>
                </a:solidFill>
                <a:highlight>
                  <a:srgbClr val="00FF00"/>
                </a:highlight>
              </a:rPr>
              <a:t> </a:t>
            </a:r>
            <a:r>
              <a:rPr lang="en-US" sz="1300" b="1" dirty="0" err="1">
                <a:solidFill>
                  <a:srgbClr val="FF0000"/>
                </a:solidFill>
                <a:highlight>
                  <a:srgbClr val="00FF00"/>
                </a:highlight>
              </a:rPr>
              <a:t>på</a:t>
            </a:r>
            <a:r>
              <a:rPr lang="en-US" sz="1300" b="1" dirty="0">
                <a:solidFill>
                  <a:srgbClr val="FF0000"/>
                </a:solidFill>
                <a:highlight>
                  <a:srgbClr val="00FF00"/>
                </a:highlight>
              </a:rPr>
              <a:t> Frederiksberg er d. 10. og 11. </a:t>
            </a:r>
            <a:r>
              <a:rPr lang="en-US" sz="1300" b="1" dirty="0" err="1">
                <a:solidFill>
                  <a:srgbClr val="FF0000"/>
                </a:solidFill>
                <a:highlight>
                  <a:srgbClr val="00FF00"/>
                </a:highlight>
              </a:rPr>
              <a:t>november</a:t>
            </a:r>
            <a:r>
              <a:rPr lang="en-US" sz="1300" b="1" dirty="0">
                <a:solidFill>
                  <a:srgbClr val="FF0000"/>
                </a:solidFill>
                <a:highlight>
                  <a:srgbClr val="00FF00"/>
                </a:highlight>
              </a:rPr>
              <a:t> 2025.</a:t>
            </a:r>
          </a:p>
        </p:txBody>
      </p:sp>
    </p:spTree>
    <p:extLst>
      <p:ext uri="{BB962C8B-B14F-4D97-AF65-F5344CB8AC3E}">
        <p14:creationId xmlns:p14="http://schemas.microsoft.com/office/powerpoint/2010/main" val="41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8F3D4899-82DF-437D-8525-B123D8EB0D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5508"/>
            <a:ext cx="12192000" cy="8129016"/>
          </a:xfrm>
          <a:prstGeom prst="rect">
            <a:avLst/>
          </a:prstGeom>
        </p:spPr>
      </p:pic>
      <p:sp>
        <p:nvSpPr>
          <p:cNvPr id="2" name="Pladsholder til tekst 1">
            <a:extLst>
              <a:ext uri="{FF2B5EF4-FFF2-40B4-BE49-F238E27FC236}">
                <a16:creationId xmlns:a16="http://schemas.microsoft.com/office/drawing/2014/main" id="{F41B0C06-D879-450B-AAA5-9B7FA45601EE}"/>
              </a:ext>
            </a:extLst>
          </p:cNvPr>
          <p:cNvSpPr>
            <a:spLocks noGrp="1"/>
          </p:cNvSpPr>
          <p:nvPr>
            <p:ph type="body" sz="quarter" idx="11"/>
          </p:nvPr>
        </p:nvSpPr>
        <p:spPr>
          <a:xfrm>
            <a:off x="6003" y="2558506"/>
            <a:ext cx="12192000" cy="2160240"/>
          </a:xfrm>
        </p:spPr>
        <p:txBody>
          <a:bodyPr/>
          <a:lstStyle/>
          <a:p>
            <a:r>
              <a:rPr lang="da-DK" sz="4000" dirty="0">
                <a:solidFill>
                  <a:srgbClr val="501018"/>
                </a:solidFill>
                <a:ea typeface="Ebrima" panose="02000000000000000000" pitchFamily="2" charset="0"/>
              </a:rPr>
              <a:t>Status på læringsforløb </a:t>
            </a:r>
            <a:br>
              <a:rPr lang="da-DK" sz="2400" dirty="0">
                <a:solidFill>
                  <a:srgbClr val="501018"/>
                </a:solidFill>
                <a:ea typeface="Ebrima" panose="02000000000000000000" pitchFamily="2" charset="0"/>
              </a:rPr>
            </a:br>
            <a:r>
              <a:rPr lang="da-DK" sz="2400" b="0" dirty="0">
                <a:solidFill>
                  <a:srgbClr val="501018"/>
                </a:solidFill>
                <a:ea typeface="Ebrima" panose="02000000000000000000" pitchFamily="2" charset="0"/>
              </a:rPr>
              <a:t>- Et led i den lokale kapacitetsopbygning og arbejdet med stærke børnefællesskaber </a:t>
            </a:r>
            <a:endParaRPr lang="da-DK" sz="2400" b="0" dirty="0">
              <a:solidFill>
                <a:srgbClr val="501018"/>
              </a:solidFill>
            </a:endParaRPr>
          </a:p>
        </p:txBody>
      </p:sp>
      <p:pic>
        <p:nvPicPr>
          <p:cNvPr id="5" name="Billede 4">
            <a:extLst>
              <a:ext uri="{FF2B5EF4-FFF2-40B4-BE49-F238E27FC236}">
                <a16:creationId xmlns:a16="http://schemas.microsoft.com/office/drawing/2014/main" id="{E002B709-B8F2-45A0-B0AF-38653FF3B2FC}"/>
              </a:ext>
            </a:extLst>
          </p:cNvPr>
          <p:cNvPicPr>
            <a:picLocks noChangeAspect="1"/>
          </p:cNvPicPr>
          <p:nvPr/>
        </p:nvPicPr>
        <p:blipFill>
          <a:blip r:embed="rId3"/>
          <a:stretch>
            <a:fillRect/>
          </a:stretch>
        </p:blipFill>
        <p:spPr>
          <a:xfrm>
            <a:off x="10776520" y="-531440"/>
            <a:ext cx="1304954" cy="1324430"/>
          </a:xfrm>
          <a:prstGeom prst="rect">
            <a:avLst/>
          </a:prstGeom>
        </p:spPr>
      </p:pic>
    </p:spTree>
    <p:extLst>
      <p:ext uri="{BB962C8B-B14F-4D97-AF65-F5344CB8AC3E}">
        <p14:creationId xmlns:p14="http://schemas.microsoft.com/office/powerpoint/2010/main" val="3894785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37EE8B-BA2E-419F-B9A5-74C1AB2862C8}"/>
              </a:ext>
            </a:extLst>
          </p:cNvPr>
          <p:cNvSpPr>
            <a:spLocks noGrp="1"/>
          </p:cNvSpPr>
          <p:nvPr>
            <p:ph type="title"/>
          </p:nvPr>
        </p:nvSpPr>
        <p:spPr>
          <a:xfrm>
            <a:off x="515628" y="296330"/>
            <a:ext cx="11160744" cy="978729"/>
          </a:xfrm>
        </p:spPr>
        <p:txBody>
          <a:bodyPr/>
          <a:lstStyle/>
          <a:p>
            <a:r>
              <a:rPr lang="da-DK" dirty="0"/>
              <a:t>Praksisnære læringsforløb for pædagoger, pædagogiske assistenter og pædagogmedhjælpere</a:t>
            </a:r>
            <a:endParaRPr lang="da-DK" i="1" dirty="0"/>
          </a:p>
        </p:txBody>
      </p:sp>
      <p:sp>
        <p:nvSpPr>
          <p:cNvPr id="4" name="Pladsholder til tekst 3">
            <a:extLst>
              <a:ext uri="{FF2B5EF4-FFF2-40B4-BE49-F238E27FC236}">
                <a16:creationId xmlns:a16="http://schemas.microsoft.com/office/drawing/2014/main" id="{9557CA3A-6ECA-485B-AA83-6AFF92F6ED2B}"/>
              </a:ext>
            </a:extLst>
          </p:cNvPr>
          <p:cNvSpPr>
            <a:spLocks noGrp="1"/>
          </p:cNvSpPr>
          <p:nvPr>
            <p:ph type="body" sz="quarter" idx="12"/>
          </p:nvPr>
        </p:nvSpPr>
        <p:spPr>
          <a:xfrm>
            <a:off x="858838" y="1628801"/>
            <a:ext cx="5165154" cy="4176464"/>
          </a:xfrm>
        </p:spPr>
        <p:txBody>
          <a:bodyPr/>
          <a:lstStyle/>
          <a:p>
            <a:pPr marL="342900" indent="-342900" algn="l">
              <a:buFont typeface="+mj-lt"/>
              <a:buAutoNum type="alphaLcParenR"/>
            </a:pPr>
            <a:r>
              <a:rPr lang="da-DK" b="1" dirty="0"/>
              <a:t>Børnefællesskaber med deltagelsesmuligheder for alle børn </a:t>
            </a:r>
            <a:br>
              <a:rPr lang="da-DK" b="1" dirty="0"/>
            </a:br>
            <a:r>
              <a:rPr lang="da-DK" dirty="0"/>
              <a:t>Læringsforløb med Tine Basse Fisker </a:t>
            </a:r>
            <a:br>
              <a:rPr lang="da-DK" dirty="0"/>
            </a:br>
            <a:endParaRPr lang="da-DK" dirty="0"/>
          </a:p>
          <a:p>
            <a:pPr marL="342900" indent="-342900" algn="l">
              <a:buFont typeface="+mj-lt"/>
              <a:buAutoNum type="alphaLcParenR"/>
            </a:pPr>
            <a:r>
              <a:rPr lang="da-DK" b="1" dirty="0"/>
              <a:t>Specialpædagogiske greb</a:t>
            </a:r>
            <a:br>
              <a:rPr lang="da-DK" dirty="0"/>
            </a:br>
            <a:r>
              <a:rPr lang="da-DK" dirty="0"/>
              <a:t>Læringsforløb med PPR</a:t>
            </a:r>
            <a:br>
              <a:rPr lang="da-DK" dirty="0"/>
            </a:br>
            <a:endParaRPr lang="da-DK" dirty="0"/>
          </a:p>
          <a:p>
            <a:pPr marL="342900" indent="-342900" algn="l">
              <a:buFont typeface="+mj-lt"/>
              <a:buAutoNum type="alphaLcParenR"/>
            </a:pPr>
            <a:r>
              <a:rPr lang="da-DK" b="1" dirty="0"/>
              <a:t>Levende legekultur</a:t>
            </a:r>
            <a:br>
              <a:rPr lang="da-DK" b="1" dirty="0"/>
            </a:br>
            <a:r>
              <a:rPr lang="da-DK" dirty="0"/>
              <a:t>Læringsforløb med </a:t>
            </a:r>
            <a:br>
              <a:rPr lang="da-DK" dirty="0"/>
            </a:br>
            <a:r>
              <a:rPr lang="da-DK" dirty="0"/>
              <a:t>Gerlev Center for Leg og Bevægelse</a:t>
            </a:r>
            <a:br>
              <a:rPr lang="da-DK" dirty="0"/>
            </a:br>
            <a:endParaRPr lang="da-DK" dirty="0"/>
          </a:p>
        </p:txBody>
      </p:sp>
      <p:pic>
        <p:nvPicPr>
          <p:cNvPr id="3" name="Billede 2">
            <a:extLst>
              <a:ext uri="{FF2B5EF4-FFF2-40B4-BE49-F238E27FC236}">
                <a16:creationId xmlns:a16="http://schemas.microsoft.com/office/drawing/2014/main" id="{DFFE1E70-9D14-4E6A-9DF1-B7B793D2AF0A}"/>
              </a:ext>
            </a:extLst>
          </p:cNvPr>
          <p:cNvPicPr>
            <a:picLocks noChangeAspect="1"/>
          </p:cNvPicPr>
          <p:nvPr/>
        </p:nvPicPr>
        <p:blipFill>
          <a:blip r:embed="rId3"/>
          <a:stretch>
            <a:fillRect/>
          </a:stretch>
        </p:blipFill>
        <p:spPr>
          <a:xfrm>
            <a:off x="6569384" y="1772816"/>
            <a:ext cx="4434866" cy="4404489"/>
          </a:xfrm>
          <a:prstGeom prst="rect">
            <a:avLst/>
          </a:prstGeom>
        </p:spPr>
      </p:pic>
      <p:sp>
        <p:nvSpPr>
          <p:cNvPr id="10" name="Ellipse 9">
            <a:extLst>
              <a:ext uri="{FF2B5EF4-FFF2-40B4-BE49-F238E27FC236}">
                <a16:creationId xmlns:a16="http://schemas.microsoft.com/office/drawing/2014/main" id="{83BBD1C3-CEAC-4205-93F6-18D875E02725}"/>
              </a:ext>
            </a:extLst>
          </p:cNvPr>
          <p:cNvSpPr/>
          <p:nvPr/>
        </p:nvSpPr>
        <p:spPr>
          <a:xfrm>
            <a:off x="6574437" y="2492896"/>
            <a:ext cx="2761396" cy="1584176"/>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339078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5CC027B-DEBD-4001-931D-405C51804666}"/>
              </a:ext>
            </a:extLst>
          </p:cNvPr>
          <p:cNvSpPr>
            <a:spLocks noGrp="1"/>
          </p:cNvSpPr>
          <p:nvPr>
            <p:ph type="title"/>
          </p:nvPr>
        </p:nvSpPr>
        <p:spPr>
          <a:xfrm>
            <a:off x="434601" y="438348"/>
            <a:ext cx="10502733" cy="867930"/>
          </a:xfrm>
        </p:spPr>
        <p:txBody>
          <a:bodyPr/>
          <a:lstStyle/>
          <a:p>
            <a:r>
              <a:rPr lang="da-DK" sz="2800" dirty="0"/>
              <a:t>a) </a:t>
            </a:r>
            <a:r>
              <a:rPr lang="da-DK" sz="2800" b="1" dirty="0"/>
              <a:t>Børnefællesskaber med deltagelsesmuligheder for alle børn</a:t>
            </a:r>
            <a:br>
              <a:rPr lang="da-DK" sz="2800" b="1" dirty="0"/>
            </a:br>
            <a:r>
              <a:rPr lang="da-DK" sz="2800" b="1" dirty="0"/>
              <a:t>Læringsforløb med Tine Basse Fisker</a:t>
            </a:r>
          </a:p>
        </p:txBody>
      </p:sp>
      <p:sp>
        <p:nvSpPr>
          <p:cNvPr id="7" name="Rektangel 6">
            <a:extLst>
              <a:ext uri="{FF2B5EF4-FFF2-40B4-BE49-F238E27FC236}">
                <a16:creationId xmlns:a16="http://schemas.microsoft.com/office/drawing/2014/main" id="{AC8588EC-F158-407C-AC0B-A55928F52771}"/>
              </a:ext>
            </a:extLst>
          </p:cNvPr>
          <p:cNvSpPr/>
          <p:nvPr/>
        </p:nvSpPr>
        <p:spPr>
          <a:xfrm>
            <a:off x="623887" y="1591753"/>
            <a:ext cx="5192657" cy="31393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Ebrima" panose="02000000000000000000" pitchFamily="2" charset="0"/>
                <a:cs typeface="Segoe UI" panose="020B0502040204020203" pitchFamily="34" charset="0"/>
              </a:rPr>
              <a:t>Indhold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Fællesskabende pædagogik og pædagogiske handlemuligheder.</a:t>
            </a:r>
            <a:b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endPar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Børnesyn i det inkluderende arbejde.</a:t>
            </a:r>
            <a:b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endPar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Sprog OM børn, forskellen på at se børn og se MED børn.</a:t>
            </a:r>
            <a:b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endPar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Deltagelsesmuligheder og børnefællesskaber.</a:t>
            </a:r>
            <a:br>
              <a:rPr kumimoji="0" lang="da-DK"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Ebrima" panose="02000000000000000000" pitchFamily="2" charset="0"/>
                <a:cs typeface="Segoe UI" panose="020B0502040204020203" pitchFamily="34" charset="0"/>
              </a:rPr>
            </a:br>
            <a:endPar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20" name="Gruppe 19">
            <a:extLst>
              <a:ext uri="{FF2B5EF4-FFF2-40B4-BE49-F238E27FC236}">
                <a16:creationId xmlns:a16="http://schemas.microsoft.com/office/drawing/2014/main" id="{03BC3B82-6013-4774-B637-4703665CD4D5}"/>
              </a:ext>
            </a:extLst>
          </p:cNvPr>
          <p:cNvGrpSpPr/>
          <p:nvPr/>
        </p:nvGrpSpPr>
        <p:grpSpPr>
          <a:xfrm>
            <a:off x="2063552" y="4589253"/>
            <a:ext cx="9063078" cy="1728192"/>
            <a:chOff x="1343472" y="3933056"/>
            <a:chExt cx="8940310" cy="2016224"/>
          </a:xfrm>
        </p:grpSpPr>
        <p:sp>
          <p:nvSpPr>
            <p:cNvPr id="8" name="Pil: højre 7">
              <a:extLst>
                <a:ext uri="{FF2B5EF4-FFF2-40B4-BE49-F238E27FC236}">
                  <a16:creationId xmlns:a16="http://schemas.microsoft.com/office/drawing/2014/main" id="{709D81E1-52A6-42EC-918F-381602D8A3B2}"/>
                </a:ext>
              </a:extLst>
            </p:cNvPr>
            <p:cNvSpPr/>
            <p:nvPr/>
          </p:nvSpPr>
          <p:spPr>
            <a:xfrm>
              <a:off x="1343472" y="3933056"/>
              <a:ext cx="8940310" cy="2016224"/>
            </a:xfrm>
            <a:prstGeom prst="rightArrow">
              <a:avLst/>
            </a:prstGeom>
            <a:solidFill>
              <a:schemeClr val="bg2">
                <a:lumMod val="9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uppe 18">
              <a:extLst>
                <a:ext uri="{FF2B5EF4-FFF2-40B4-BE49-F238E27FC236}">
                  <a16:creationId xmlns:a16="http://schemas.microsoft.com/office/drawing/2014/main" id="{C20BBA4C-CA21-48C6-A4B5-D0A6A3088C3B}"/>
                </a:ext>
              </a:extLst>
            </p:cNvPr>
            <p:cNvGrpSpPr/>
            <p:nvPr/>
          </p:nvGrpSpPr>
          <p:grpSpPr>
            <a:xfrm>
              <a:off x="1932626" y="4106656"/>
              <a:ext cx="6766582" cy="1291712"/>
              <a:chOff x="1932626" y="4106656"/>
              <a:chExt cx="6766582" cy="1291712"/>
            </a:xfrm>
          </p:grpSpPr>
          <p:sp>
            <p:nvSpPr>
              <p:cNvPr id="9" name="Ellipse 8">
                <a:extLst>
                  <a:ext uri="{FF2B5EF4-FFF2-40B4-BE49-F238E27FC236}">
                    <a16:creationId xmlns:a16="http://schemas.microsoft.com/office/drawing/2014/main" id="{4B791ADA-1AC2-40DE-A440-3CD0D1A76776}"/>
                  </a:ext>
                </a:extLst>
              </p:cNvPr>
              <p:cNvSpPr/>
              <p:nvPr/>
            </p:nvSpPr>
            <p:spPr>
              <a:xfrm>
                <a:off x="1932626" y="4483968"/>
                <a:ext cx="914400" cy="9144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Calibri" panose="020F0502020204030204"/>
                    <a:ea typeface="+mn-ea"/>
                    <a:cs typeface="+mn-cs"/>
                  </a:rPr>
                  <a:t>halv dag</a:t>
                </a:r>
              </a:p>
            </p:txBody>
          </p:sp>
          <p:sp>
            <p:nvSpPr>
              <p:cNvPr id="10" name="Ellipse 9">
                <a:extLst>
                  <a:ext uri="{FF2B5EF4-FFF2-40B4-BE49-F238E27FC236}">
                    <a16:creationId xmlns:a16="http://schemas.microsoft.com/office/drawing/2014/main" id="{8F4D67A3-4A08-4901-ADC9-92D5E010CEC6}"/>
                  </a:ext>
                </a:extLst>
              </p:cNvPr>
              <p:cNvSpPr/>
              <p:nvPr/>
            </p:nvSpPr>
            <p:spPr>
              <a:xfrm>
                <a:off x="4858717" y="4483968"/>
                <a:ext cx="914400" cy="9144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Calibri" panose="020F0502020204030204"/>
                    <a:ea typeface="+mn-ea"/>
                    <a:cs typeface="+mn-cs"/>
                  </a:rPr>
                  <a:t>halv dag</a:t>
                </a:r>
              </a:p>
            </p:txBody>
          </p:sp>
          <p:sp>
            <p:nvSpPr>
              <p:cNvPr id="11" name="Ellipse 10">
                <a:extLst>
                  <a:ext uri="{FF2B5EF4-FFF2-40B4-BE49-F238E27FC236}">
                    <a16:creationId xmlns:a16="http://schemas.microsoft.com/office/drawing/2014/main" id="{4BA5738D-DF32-4E1F-9857-41CC70BB756F}"/>
                  </a:ext>
                </a:extLst>
              </p:cNvPr>
              <p:cNvSpPr/>
              <p:nvPr/>
            </p:nvSpPr>
            <p:spPr>
              <a:xfrm>
                <a:off x="7784808" y="4483967"/>
                <a:ext cx="914400" cy="9144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Calibri" panose="020F0502020204030204"/>
                    <a:ea typeface="+mn-ea"/>
                    <a:cs typeface="+mn-cs"/>
                  </a:rPr>
                  <a:t>halv dag</a:t>
                </a:r>
              </a:p>
            </p:txBody>
          </p:sp>
          <p:sp>
            <p:nvSpPr>
              <p:cNvPr id="15" name="Pil: bøjet nedad 14">
                <a:extLst>
                  <a:ext uri="{FF2B5EF4-FFF2-40B4-BE49-F238E27FC236}">
                    <a16:creationId xmlns:a16="http://schemas.microsoft.com/office/drawing/2014/main" id="{842BBD47-6D2B-4C61-BA12-271051301C10}"/>
                  </a:ext>
                </a:extLst>
              </p:cNvPr>
              <p:cNvSpPr/>
              <p:nvPr/>
            </p:nvSpPr>
            <p:spPr>
              <a:xfrm>
                <a:off x="2827533" y="4106657"/>
                <a:ext cx="2122775" cy="546479"/>
              </a:xfrm>
              <a:prstGeom prst="curved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kstfelt 15">
                <a:extLst>
                  <a:ext uri="{FF2B5EF4-FFF2-40B4-BE49-F238E27FC236}">
                    <a16:creationId xmlns:a16="http://schemas.microsoft.com/office/drawing/2014/main" id="{A2E8127D-B9B4-4759-8EF9-846CB11DA857}"/>
                  </a:ext>
                </a:extLst>
              </p:cNvPr>
              <p:cNvSpPr txBox="1"/>
              <p:nvPr/>
            </p:nvSpPr>
            <p:spPr>
              <a:xfrm>
                <a:off x="3118018" y="4785193"/>
                <a:ext cx="1544821" cy="370742"/>
              </a:xfrm>
              <a:prstGeom prst="rect">
                <a:avLst/>
              </a:prstGeom>
              <a:no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prøvehandlinger</a:t>
                </a:r>
              </a:p>
            </p:txBody>
          </p:sp>
          <p:sp>
            <p:nvSpPr>
              <p:cNvPr id="17" name="Tekstfelt 16">
                <a:extLst>
                  <a:ext uri="{FF2B5EF4-FFF2-40B4-BE49-F238E27FC236}">
                    <a16:creationId xmlns:a16="http://schemas.microsoft.com/office/drawing/2014/main" id="{32914C7E-56E1-41B4-99B0-BE8D3DAF4B0A}"/>
                  </a:ext>
                </a:extLst>
              </p:cNvPr>
              <p:cNvSpPr txBox="1"/>
              <p:nvPr/>
            </p:nvSpPr>
            <p:spPr>
              <a:xfrm>
                <a:off x="6096879" y="4785193"/>
                <a:ext cx="1492051" cy="370742"/>
              </a:xfrm>
              <a:prstGeom prst="rect">
                <a:avLst/>
              </a:prstGeom>
              <a:no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prøvehandlinger</a:t>
                </a:r>
              </a:p>
            </p:txBody>
          </p:sp>
          <p:sp>
            <p:nvSpPr>
              <p:cNvPr id="18" name="Pil: bøjet nedad 17">
                <a:extLst>
                  <a:ext uri="{FF2B5EF4-FFF2-40B4-BE49-F238E27FC236}">
                    <a16:creationId xmlns:a16="http://schemas.microsoft.com/office/drawing/2014/main" id="{3D3F10E5-0EAD-4A49-A4C4-5E843A5DC40F}"/>
                  </a:ext>
                </a:extLst>
              </p:cNvPr>
              <p:cNvSpPr/>
              <p:nvPr/>
            </p:nvSpPr>
            <p:spPr>
              <a:xfrm>
                <a:off x="5773117" y="4106656"/>
                <a:ext cx="2122775" cy="546479"/>
              </a:xfrm>
              <a:prstGeom prst="curved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1" name="Rektangel 20">
            <a:extLst>
              <a:ext uri="{FF2B5EF4-FFF2-40B4-BE49-F238E27FC236}">
                <a16:creationId xmlns:a16="http://schemas.microsoft.com/office/drawing/2014/main" id="{3EB37CF2-59E8-4DBA-97CB-37DA612428C3}"/>
              </a:ext>
            </a:extLst>
          </p:cNvPr>
          <p:cNvSpPr/>
          <p:nvPr/>
        </p:nvSpPr>
        <p:spPr>
          <a:xfrm>
            <a:off x="6375453" y="1591753"/>
            <a:ext cx="5477388"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Ebrima" panose="02000000000000000000" pitchFamily="2" charset="0"/>
                <a:cs typeface="Segoe UI" panose="020B0502040204020203" pitchFamily="34" charset="0"/>
              </a:rPr>
              <a:t>Deltagere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Pædagoger, pædagogiske assistenter og pædagogmedhjælpere fra kommunale og selvejende institutioner.</a:t>
            </a:r>
            <a:b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endPar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Op til 40 deltagere pr. hold </a:t>
            </a:r>
            <a:b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(3-5 deltagere pr. institution).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Opstart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September 2025</a:t>
            </a:r>
          </a:p>
        </p:txBody>
      </p:sp>
      <p:cxnSp>
        <p:nvCxnSpPr>
          <p:cNvPr id="23" name="Lige forbindelse 22">
            <a:extLst>
              <a:ext uri="{FF2B5EF4-FFF2-40B4-BE49-F238E27FC236}">
                <a16:creationId xmlns:a16="http://schemas.microsoft.com/office/drawing/2014/main" id="{D753EDFD-DF02-449F-984E-2CBB28D7E77B}"/>
              </a:ext>
            </a:extLst>
          </p:cNvPr>
          <p:cNvCxnSpPr>
            <a:cxnSpLocks/>
          </p:cNvCxnSpPr>
          <p:nvPr/>
        </p:nvCxnSpPr>
        <p:spPr>
          <a:xfrm>
            <a:off x="6096000" y="1591753"/>
            <a:ext cx="0" cy="2994378"/>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kstfelt 21">
            <a:extLst>
              <a:ext uri="{FF2B5EF4-FFF2-40B4-BE49-F238E27FC236}">
                <a16:creationId xmlns:a16="http://schemas.microsoft.com/office/drawing/2014/main" id="{DEE19F79-9FBD-425C-A3FF-84566FE6B036}"/>
              </a:ext>
            </a:extLst>
          </p:cNvPr>
          <p:cNvSpPr txBox="1"/>
          <p:nvPr/>
        </p:nvSpPr>
        <p:spPr>
          <a:xfrm>
            <a:off x="1184747" y="5319655"/>
            <a:ext cx="779521" cy="317779"/>
          </a:xfrm>
          <a:prstGeom prst="rect">
            <a:avLst/>
          </a:prstGeom>
          <a:noFill/>
          <a:ln w="19050">
            <a:solidFill>
              <a:schemeClr val="accent3"/>
            </a:solidFill>
            <a:prstDash val="dash"/>
          </a:ln>
        </p:spPr>
        <p:txBody>
          <a:bodyPr wrap="square" lIns="90043" tIns="46736" rIns="90043" bIns="46736" rtlCol="0" anchor="t">
            <a:spAutoFit/>
          </a:bodyP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2 hold </a:t>
            </a:r>
          </a:p>
        </p:txBody>
      </p:sp>
    </p:spTree>
    <p:extLst>
      <p:ext uri="{BB962C8B-B14F-4D97-AF65-F5344CB8AC3E}">
        <p14:creationId xmlns:p14="http://schemas.microsoft.com/office/powerpoint/2010/main" val="3405836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5CC027B-DEBD-4001-931D-405C51804666}"/>
              </a:ext>
            </a:extLst>
          </p:cNvPr>
          <p:cNvSpPr>
            <a:spLocks noGrp="1"/>
          </p:cNvSpPr>
          <p:nvPr>
            <p:ph type="title"/>
          </p:nvPr>
        </p:nvSpPr>
        <p:spPr>
          <a:xfrm>
            <a:off x="623888" y="404665"/>
            <a:ext cx="10944224" cy="867930"/>
          </a:xfrm>
        </p:spPr>
        <p:txBody>
          <a:bodyPr/>
          <a:lstStyle/>
          <a:p>
            <a:r>
              <a:rPr lang="da-DK" sz="2800" dirty="0"/>
              <a:t>b) </a:t>
            </a:r>
            <a:r>
              <a:rPr lang="da-DK" sz="2800" b="1" dirty="0"/>
              <a:t>Specialpædagogiske greb</a:t>
            </a:r>
            <a:br>
              <a:rPr lang="da-DK" sz="2800" b="1" dirty="0"/>
            </a:br>
            <a:r>
              <a:rPr lang="da-DK" sz="2800" b="1" dirty="0"/>
              <a:t>Læringsforløb med PPR</a:t>
            </a:r>
          </a:p>
        </p:txBody>
      </p:sp>
      <p:sp>
        <p:nvSpPr>
          <p:cNvPr id="7" name="Rektangel 6">
            <a:extLst>
              <a:ext uri="{FF2B5EF4-FFF2-40B4-BE49-F238E27FC236}">
                <a16:creationId xmlns:a16="http://schemas.microsoft.com/office/drawing/2014/main" id="{AC8588EC-F158-407C-AC0B-A55928F52771}"/>
              </a:ext>
            </a:extLst>
          </p:cNvPr>
          <p:cNvSpPr/>
          <p:nvPr/>
        </p:nvSpPr>
        <p:spPr>
          <a:xfrm>
            <a:off x="623887" y="1591753"/>
            <a:ext cx="5192657"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lumMod val="85000"/>
                    <a:lumOff val="15000"/>
                  </a:prstClr>
                </a:solidFill>
                <a:effectLst/>
                <a:uLnTx/>
                <a:uFillTx/>
                <a:latin typeface="Calibri" panose="020F0502020204030204"/>
                <a:ea typeface="Ebrima" panose="02000000000000000000" pitchFamily="2" charset="0"/>
                <a:cs typeface="Segoe UI" panose="020B0502040204020203" pitchFamily="34" charset="0"/>
              </a:rPr>
              <a:t>Indhold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Hvordan møder vi børn, der er udfordrede med impulsivitet, uro og opmærksomhed?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Strategier, redskaber og tilgange som kan være hjælpsomme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Sprog og kommunikation hos børn med socialkommunikative vanskeligheder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Low </a:t>
            </a:r>
            <a:r>
              <a:rPr kumimoji="0" lang="da-DK" sz="1800" b="0"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arousal</a:t>
            </a:r>
            <a:r>
              <a:rPr kumimoji="0" lang="da-DK"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og sanseintegration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grpSp>
        <p:nvGrpSpPr>
          <p:cNvPr id="20" name="Gruppe 19">
            <a:extLst>
              <a:ext uri="{FF2B5EF4-FFF2-40B4-BE49-F238E27FC236}">
                <a16:creationId xmlns:a16="http://schemas.microsoft.com/office/drawing/2014/main" id="{03BC3B82-6013-4774-B637-4703665CD4D5}"/>
              </a:ext>
            </a:extLst>
          </p:cNvPr>
          <p:cNvGrpSpPr/>
          <p:nvPr/>
        </p:nvGrpSpPr>
        <p:grpSpPr>
          <a:xfrm>
            <a:off x="717540" y="4864680"/>
            <a:ext cx="5256573" cy="1620055"/>
            <a:chOff x="1394264" y="3768061"/>
            <a:chExt cx="8940310" cy="2275120"/>
          </a:xfrm>
        </p:grpSpPr>
        <p:sp>
          <p:nvSpPr>
            <p:cNvPr id="8" name="Pil: højre 7">
              <a:extLst>
                <a:ext uri="{FF2B5EF4-FFF2-40B4-BE49-F238E27FC236}">
                  <a16:creationId xmlns:a16="http://schemas.microsoft.com/office/drawing/2014/main" id="{709D81E1-52A6-42EC-918F-381602D8A3B2}"/>
                </a:ext>
              </a:extLst>
            </p:cNvPr>
            <p:cNvSpPr/>
            <p:nvPr/>
          </p:nvSpPr>
          <p:spPr>
            <a:xfrm>
              <a:off x="1394264" y="3768061"/>
              <a:ext cx="8940310" cy="2275120"/>
            </a:xfrm>
            <a:prstGeom prst="rightArrow">
              <a:avLst/>
            </a:prstGeom>
            <a:solidFill>
              <a:schemeClr val="bg2">
                <a:lumMod val="9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uppe 18">
              <a:extLst>
                <a:ext uri="{FF2B5EF4-FFF2-40B4-BE49-F238E27FC236}">
                  <a16:creationId xmlns:a16="http://schemas.microsoft.com/office/drawing/2014/main" id="{C20BBA4C-CA21-48C6-A4B5-D0A6A3088C3B}"/>
                </a:ext>
              </a:extLst>
            </p:cNvPr>
            <p:cNvGrpSpPr/>
            <p:nvPr/>
          </p:nvGrpSpPr>
          <p:grpSpPr>
            <a:xfrm>
              <a:off x="2413542" y="4085885"/>
              <a:ext cx="6034704" cy="1370804"/>
              <a:chOff x="2413542" y="4085885"/>
              <a:chExt cx="6034704" cy="1370804"/>
            </a:xfrm>
          </p:grpSpPr>
          <p:sp>
            <p:nvSpPr>
              <p:cNvPr id="9" name="Ellipse 8">
                <a:extLst>
                  <a:ext uri="{FF2B5EF4-FFF2-40B4-BE49-F238E27FC236}">
                    <a16:creationId xmlns:a16="http://schemas.microsoft.com/office/drawing/2014/main" id="{4B791ADA-1AC2-40DE-A440-3CD0D1A76776}"/>
                  </a:ext>
                </a:extLst>
              </p:cNvPr>
              <p:cNvSpPr/>
              <p:nvPr/>
            </p:nvSpPr>
            <p:spPr>
              <a:xfrm>
                <a:off x="2413542" y="4354554"/>
                <a:ext cx="1579691" cy="1102132"/>
              </a:xfrm>
              <a:prstGeom prst="ellipse">
                <a:avLst/>
              </a:prstGeom>
              <a:solidFill>
                <a:schemeClr val="accent1"/>
              </a:solidFill>
              <a:ln>
                <a:solidFill>
                  <a:srgbClr val="0050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Calibri" panose="020F0502020204030204"/>
                    <a:ea typeface="+mn-ea"/>
                    <a:cs typeface="+mn-cs"/>
                  </a:rPr>
                  <a:t>2 timer</a:t>
                </a:r>
              </a:p>
            </p:txBody>
          </p:sp>
          <p:sp>
            <p:nvSpPr>
              <p:cNvPr id="10" name="Ellipse 9">
                <a:extLst>
                  <a:ext uri="{FF2B5EF4-FFF2-40B4-BE49-F238E27FC236}">
                    <a16:creationId xmlns:a16="http://schemas.microsoft.com/office/drawing/2014/main" id="{8F4D67A3-4A08-4901-ADC9-92D5E010CEC6}"/>
                  </a:ext>
                </a:extLst>
              </p:cNvPr>
              <p:cNvSpPr/>
              <p:nvPr/>
            </p:nvSpPr>
            <p:spPr>
              <a:xfrm>
                <a:off x="6868555" y="4354558"/>
                <a:ext cx="1579691" cy="1102131"/>
              </a:xfrm>
              <a:prstGeom prst="ellipse">
                <a:avLst/>
              </a:prstGeom>
              <a:solidFill>
                <a:srgbClr val="00502D"/>
              </a:solidFill>
              <a:ln>
                <a:solidFill>
                  <a:srgbClr val="0050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Calibri" panose="020F0502020204030204"/>
                    <a:ea typeface="+mn-ea"/>
                    <a:cs typeface="+mn-cs"/>
                  </a:rPr>
                  <a:t>2 timer</a:t>
                </a:r>
              </a:p>
            </p:txBody>
          </p:sp>
          <p:sp>
            <p:nvSpPr>
              <p:cNvPr id="15" name="Pil: bøjet nedad 14">
                <a:extLst>
                  <a:ext uri="{FF2B5EF4-FFF2-40B4-BE49-F238E27FC236}">
                    <a16:creationId xmlns:a16="http://schemas.microsoft.com/office/drawing/2014/main" id="{842BBD47-6D2B-4C61-BA12-271051301C10}"/>
                  </a:ext>
                </a:extLst>
              </p:cNvPr>
              <p:cNvSpPr/>
              <p:nvPr/>
            </p:nvSpPr>
            <p:spPr>
              <a:xfrm>
                <a:off x="4259909" y="4085885"/>
                <a:ext cx="2122775" cy="546479"/>
              </a:xfrm>
              <a:prstGeom prst="curvedDownArrow">
                <a:avLst/>
              </a:prstGeom>
              <a:ln>
                <a:solidFill>
                  <a:srgbClr val="0050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kstfelt 15">
                <a:extLst>
                  <a:ext uri="{FF2B5EF4-FFF2-40B4-BE49-F238E27FC236}">
                    <a16:creationId xmlns:a16="http://schemas.microsoft.com/office/drawing/2014/main" id="{A2E8127D-B9B4-4759-8EF9-846CB11DA857}"/>
                  </a:ext>
                </a:extLst>
              </p:cNvPr>
              <p:cNvSpPr txBox="1"/>
              <p:nvPr/>
            </p:nvSpPr>
            <p:spPr>
              <a:xfrm>
                <a:off x="4218677" y="4747427"/>
                <a:ext cx="2575433" cy="446272"/>
              </a:xfrm>
              <a:prstGeom prst="rect">
                <a:avLst/>
              </a:prstGeom>
              <a:no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prøvehandlinger</a:t>
                </a:r>
              </a:p>
            </p:txBody>
          </p:sp>
        </p:grpSp>
      </p:grpSp>
      <p:sp>
        <p:nvSpPr>
          <p:cNvPr id="21" name="Rektangel 20">
            <a:extLst>
              <a:ext uri="{FF2B5EF4-FFF2-40B4-BE49-F238E27FC236}">
                <a16:creationId xmlns:a16="http://schemas.microsoft.com/office/drawing/2014/main" id="{3EB37CF2-59E8-4DBA-97CB-37DA612428C3}"/>
              </a:ext>
            </a:extLst>
          </p:cNvPr>
          <p:cNvSpPr/>
          <p:nvPr/>
        </p:nvSpPr>
        <p:spPr>
          <a:xfrm>
            <a:off x="6375453" y="1591753"/>
            <a:ext cx="5477388"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Ebrima" panose="02000000000000000000" pitchFamily="2" charset="0"/>
                <a:cs typeface="Segoe UI" panose="020B0502040204020203" pitchFamily="34" charset="0"/>
              </a:rPr>
              <a:t>Deltagere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Pædagoger, pædagogiske assistenter og pædagogmedhjælpere fra kommunale og selvejende institutioner.</a:t>
            </a:r>
            <a:b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endPar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Op til 40 deltagere pr. hold </a:t>
            </a:r>
            <a:b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(3-5 deltagere pr. institution).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Opstart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September 2025</a:t>
            </a:r>
          </a:p>
        </p:txBody>
      </p:sp>
      <p:cxnSp>
        <p:nvCxnSpPr>
          <p:cNvPr id="23" name="Lige forbindelse 22">
            <a:extLst>
              <a:ext uri="{FF2B5EF4-FFF2-40B4-BE49-F238E27FC236}">
                <a16:creationId xmlns:a16="http://schemas.microsoft.com/office/drawing/2014/main" id="{D753EDFD-DF02-449F-984E-2CBB28D7E77B}"/>
              </a:ext>
            </a:extLst>
          </p:cNvPr>
          <p:cNvCxnSpPr>
            <a:cxnSpLocks/>
          </p:cNvCxnSpPr>
          <p:nvPr/>
        </p:nvCxnSpPr>
        <p:spPr>
          <a:xfrm>
            <a:off x="6096000" y="1591753"/>
            <a:ext cx="0" cy="2994378"/>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kstfelt 21">
            <a:extLst>
              <a:ext uri="{FF2B5EF4-FFF2-40B4-BE49-F238E27FC236}">
                <a16:creationId xmlns:a16="http://schemas.microsoft.com/office/drawing/2014/main" id="{DEE19F79-9FBD-425C-A3FF-84566FE6B036}"/>
              </a:ext>
            </a:extLst>
          </p:cNvPr>
          <p:cNvSpPr txBox="1"/>
          <p:nvPr/>
        </p:nvSpPr>
        <p:spPr>
          <a:xfrm>
            <a:off x="767856" y="4726895"/>
            <a:ext cx="779521" cy="317779"/>
          </a:xfrm>
          <a:prstGeom prst="rect">
            <a:avLst/>
          </a:prstGeom>
          <a:noFill/>
          <a:ln w="19050">
            <a:solidFill>
              <a:schemeClr val="accent3"/>
            </a:solidFill>
            <a:prstDash val="dash"/>
          </a:ln>
        </p:spPr>
        <p:txBody>
          <a:bodyPr wrap="square" lIns="90043" tIns="46736" rIns="90043" bIns="46736" rtlCol="0" anchor="t">
            <a:spAutoFit/>
          </a:bodyP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4 hold </a:t>
            </a:r>
          </a:p>
        </p:txBody>
      </p:sp>
      <p:grpSp>
        <p:nvGrpSpPr>
          <p:cNvPr id="17" name="Gruppe 16">
            <a:extLst>
              <a:ext uri="{FF2B5EF4-FFF2-40B4-BE49-F238E27FC236}">
                <a16:creationId xmlns:a16="http://schemas.microsoft.com/office/drawing/2014/main" id="{B43539F4-E7FA-42F9-AF79-923BBDF72034}"/>
              </a:ext>
            </a:extLst>
          </p:cNvPr>
          <p:cNvGrpSpPr/>
          <p:nvPr/>
        </p:nvGrpSpPr>
        <p:grpSpPr>
          <a:xfrm>
            <a:off x="6198725" y="4864735"/>
            <a:ext cx="5256573" cy="1620000"/>
            <a:chOff x="1342516" y="3768138"/>
            <a:chExt cx="8940310" cy="2275042"/>
          </a:xfrm>
        </p:grpSpPr>
        <p:sp>
          <p:nvSpPr>
            <p:cNvPr id="18" name="Pil: højre 17">
              <a:extLst>
                <a:ext uri="{FF2B5EF4-FFF2-40B4-BE49-F238E27FC236}">
                  <a16:creationId xmlns:a16="http://schemas.microsoft.com/office/drawing/2014/main" id="{ABD294AA-5F63-44E8-8E74-110E17898DA8}"/>
                </a:ext>
              </a:extLst>
            </p:cNvPr>
            <p:cNvSpPr/>
            <p:nvPr/>
          </p:nvSpPr>
          <p:spPr>
            <a:xfrm>
              <a:off x="1342516" y="3768138"/>
              <a:ext cx="8940310" cy="2275042"/>
            </a:xfrm>
            <a:prstGeom prst="rightArrow">
              <a:avLst/>
            </a:prstGeom>
            <a:solidFill>
              <a:schemeClr val="bg2">
                <a:lumMod val="9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uppe 23">
              <a:extLst>
                <a:ext uri="{FF2B5EF4-FFF2-40B4-BE49-F238E27FC236}">
                  <a16:creationId xmlns:a16="http://schemas.microsoft.com/office/drawing/2014/main" id="{6839A5A7-648E-4761-929D-3C42A2737375}"/>
                </a:ext>
              </a:extLst>
            </p:cNvPr>
            <p:cNvGrpSpPr/>
            <p:nvPr/>
          </p:nvGrpSpPr>
          <p:grpSpPr>
            <a:xfrm>
              <a:off x="2960724" y="4354553"/>
              <a:ext cx="4673709" cy="1102131"/>
              <a:chOff x="2960724" y="4354553"/>
              <a:chExt cx="4673709" cy="1102131"/>
            </a:xfrm>
          </p:grpSpPr>
          <p:sp>
            <p:nvSpPr>
              <p:cNvPr id="25" name="Ellipse 24">
                <a:extLst>
                  <a:ext uri="{FF2B5EF4-FFF2-40B4-BE49-F238E27FC236}">
                    <a16:creationId xmlns:a16="http://schemas.microsoft.com/office/drawing/2014/main" id="{D84286E5-DC53-4F8F-A9BC-96283EA985A7}"/>
                  </a:ext>
                </a:extLst>
              </p:cNvPr>
              <p:cNvSpPr/>
              <p:nvPr/>
            </p:nvSpPr>
            <p:spPr>
              <a:xfrm>
                <a:off x="2960724" y="4354553"/>
                <a:ext cx="1579691" cy="1102131"/>
              </a:xfrm>
              <a:prstGeom prst="ellipse">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Calibri" panose="020F0502020204030204"/>
                    <a:ea typeface="+mn-ea"/>
                    <a:cs typeface="+mn-cs"/>
                  </a:rPr>
                  <a:t>2 timer</a:t>
                </a:r>
              </a:p>
            </p:txBody>
          </p:sp>
          <p:sp>
            <p:nvSpPr>
              <p:cNvPr id="26" name="Ellipse 25">
                <a:extLst>
                  <a:ext uri="{FF2B5EF4-FFF2-40B4-BE49-F238E27FC236}">
                    <a16:creationId xmlns:a16="http://schemas.microsoft.com/office/drawing/2014/main" id="{8FD533A9-EB02-4ED7-A1B6-9641DB65E1F1}"/>
                  </a:ext>
                </a:extLst>
              </p:cNvPr>
              <p:cNvSpPr/>
              <p:nvPr/>
            </p:nvSpPr>
            <p:spPr>
              <a:xfrm>
                <a:off x="6054742" y="4354553"/>
                <a:ext cx="1579691" cy="1102131"/>
              </a:xfrm>
              <a:prstGeom prst="ellipse">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Calibri" panose="020F0502020204030204"/>
                    <a:ea typeface="+mn-ea"/>
                    <a:cs typeface="+mn-cs"/>
                  </a:rPr>
                  <a:t>2 timer</a:t>
                </a:r>
              </a:p>
            </p:txBody>
          </p:sp>
        </p:grpSp>
      </p:grpSp>
      <p:sp>
        <p:nvSpPr>
          <p:cNvPr id="29" name="Tekstfelt 28">
            <a:extLst>
              <a:ext uri="{FF2B5EF4-FFF2-40B4-BE49-F238E27FC236}">
                <a16:creationId xmlns:a16="http://schemas.microsoft.com/office/drawing/2014/main" id="{FAB27FE9-C680-47A4-AEFA-802F68CD2AD8}"/>
              </a:ext>
            </a:extLst>
          </p:cNvPr>
          <p:cNvSpPr txBox="1"/>
          <p:nvPr/>
        </p:nvSpPr>
        <p:spPr>
          <a:xfrm>
            <a:off x="6205704" y="4726894"/>
            <a:ext cx="779521" cy="317779"/>
          </a:xfrm>
          <a:prstGeom prst="rect">
            <a:avLst/>
          </a:prstGeom>
          <a:noFill/>
          <a:ln w="19050">
            <a:solidFill>
              <a:schemeClr val="accent3"/>
            </a:solidFill>
            <a:prstDash val="dash"/>
          </a:ln>
        </p:spPr>
        <p:txBody>
          <a:bodyPr wrap="square" lIns="90043" tIns="46736" rIns="90043" bIns="46736" rtlCol="0" anchor="t">
            <a:spAutoFit/>
          </a:bodyP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4 hold </a:t>
            </a:r>
          </a:p>
        </p:txBody>
      </p:sp>
    </p:spTree>
    <p:extLst>
      <p:ext uri="{BB962C8B-B14F-4D97-AF65-F5344CB8AC3E}">
        <p14:creationId xmlns:p14="http://schemas.microsoft.com/office/powerpoint/2010/main" val="3149627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5CC027B-DEBD-4001-931D-405C51804666}"/>
              </a:ext>
            </a:extLst>
          </p:cNvPr>
          <p:cNvSpPr>
            <a:spLocks noGrp="1"/>
          </p:cNvSpPr>
          <p:nvPr>
            <p:ph type="title"/>
          </p:nvPr>
        </p:nvSpPr>
        <p:spPr>
          <a:xfrm>
            <a:off x="623888" y="404665"/>
            <a:ext cx="10944224" cy="867930"/>
          </a:xfrm>
        </p:spPr>
        <p:txBody>
          <a:bodyPr/>
          <a:lstStyle/>
          <a:p>
            <a:r>
              <a:rPr lang="da-DK" sz="2800" dirty="0"/>
              <a:t>c) </a:t>
            </a:r>
            <a:r>
              <a:rPr lang="da-DK" sz="2800" b="1" dirty="0"/>
              <a:t>Levende legekultur </a:t>
            </a:r>
            <a:br>
              <a:rPr lang="da-DK" sz="2800" b="1" dirty="0"/>
            </a:br>
            <a:r>
              <a:rPr lang="da-DK" sz="2800" b="1" dirty="0"/>
              <a:t>Læringsforløb med Gerlev Center for Leg og Bevægelse   </a:t>
            </a:r>
          </a:p>
        </p:txBody>
      </p:sp>
      <p:sp>
        <p:nvSpPr>
          <p:cNvPr id="7" name="Rektangel 6">
            <a:extLst>
              <a:ext uri="{FF2B5EF4-FFF2-40B4-BE49-F238E27FC236}">
                <a16:creationId xmlns:a16="http://schemas.microsoft.com/office/drawing/2014/main" id="{AC8588EC-F158-407C-AC0B-A55928F52771}"/>
              </a:ext>
            </a:extLst>
          </p:cNvPr>
          <p:cNvSpPr/>
          <p:nvPr/>
        </p:nvSpPr>
        <p:spPr>
          <a:xfrm>
            <a:off x="623888" y="1591753"/>
            <a:ext cx="4968056"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Ebrima" panose="02000000000000000000" pitchFamily="2" charset="0"/>
                <a:cs typeface="Segoe UI" panose="020B0502040204020203" pitchFamily="34" charset="0"/>
              </a:rPr>
              <a:t>Indhold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Ebrima" panose="02000000000000000000" pitchFamily="2" charset="0"/>
                <a:cs typeface="Segoe UI" panose="020B0502040204020203" pitchFamily="34" charset="0"/>
              </a:rPr>
              <a:t>Hvorfor er legen vigtig for fællesskabet og børnenes deltagelsesmuligheder?</a:t>
            </a:r>
            <a:b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Ebrima" panose="02000000000000000000" pitchFamily="2" charset="0"/>
                <a:cs typeface="Segoe UI" panose="020B0502040204020203" pitchFamily="34" charset="0"/>
              </a:rPr>
            </a:br>
            <a:endPar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Ebrima" panose="02000000000000000000" pitchFamily="2" charset="0"/>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Ebrima" panose="02000000000000000000" pitchFamily="2" charset="0"/>
                <a:cs typeface="Segoe UI" panose="020B0502040204020203" pitchFamily="34" charset="0"/>
              </a:rPr>
              <a:t>Hvordan understøtter vi en stærk legekultur og voksne og børns legemod?</a:t>
            </a:r>
            <a:b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Ebrima" panose="02000000000000000000" pitchFamily="2" charset="0"/>
                <a:cs typeface="Segoe UI" panose="020B0502040204020203" pitchFamily="34" charset="0"/>
              </a:rPr>
            </a:br>
            <a:endPar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Ebrima" panose="02000000000000000000" pitchFamily="2" charset="0"/>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Ebrima" panose="02000000000000000000" pitchFamily="2" charset="0"/>
                <a:cs typeface="Segoe UI" panose="020B0502040204020203" pitchFamily="34" charset="0"/>
              </a:rPr>
              <a:t>Legende mikrohandlinger - inspiration og afprøvning af </a:t>
            </a:r>
            <a: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lege i hverdagen.</a:t>
            </a:r>
            <a:br>
              <a:rPr kumimoji="0" lang="da-DK"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Ebrima" panose="02000000000000000000" pitchFamily="2" charset="0"/>
                <a:cs typeface="Segoe UI" panose="020B0502040204020203" pitchFamily="34" charset="0"/>
              </a:rPr>
            </a:br>
            <a:endPar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1" name="Rektangel 20">
            <a:extLst>
              <a:ext uri="{FF2B5EF4-FFF2-40B4-BE49-F238E27FC236}">
                <a16:creationId xmlns:a16="http://schemas.microsoft.com/office/drawing/2014/main" id="{3EB37CF2-59E8-4DBA-97CB-37DA612428C3}"/>
              </a:ext>
            </a:extLst>
          </p:cNvPr>
          <p:cNvSpPr/>
          <p:nvPr/>
        </p:nvSpPr>
        <p:spPr>
          <a:xfrm>
            <a:off x="6375453" y="1591753"/>
            <a:ext cx="5477388"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Ebrima" panose="02000000000000000000" pitchFamily="2" charset="0"/>
                <a:cs typeface="Segoe UI" panose="020B0502040204020203" pitchFamily="34" charset="0"/>
              </a:rPr>
              <a:t>Deltagere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Pædagoger, pædagogiske assistenter og pædagogmedhjælpere samt ledelsesrepræsentanter på ledelsesmøderne.</a:t>
            </a:r>
            <a:b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endPar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Op til 40 deltagere pr. hold</a:t>
            </a:r>
            <a:b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(3-5 deltagere pr. institution).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Opstart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31. oktober 2025 (daghold)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6. november (aftenhold, kl. 17-20)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cxnSp>
        <p:nvCxnSpPr>
          <p:cNvPr id="23" name="Lige forbindelse 22">
            <a:extLst>
              <a:ext uri="{FF2B5EF4-FFF2-40B4-BE49-F238E27FC236}">
                <a16:creationId xmlns:a16="http://schemas.microsoft.com/office/drawing/2014/main" id="{D753EDFD-DF02-449F-984E-2CBB28D7E77B}"/>
              </a:ext>
            </a:extLst>
          </p:cNvPr>
          <p:cNvCxnSpPr>
            <a:cxnSpLocks/>
          </p:cNvCxnSpPr>
          <p:nvPr/>
        </p:nvCxnSpPr>
        <p:spPr>
          <a:xfrm>
            <a:off x="6096000" y="1594875"/>
            <a:ext cx="0" cy="2994378"/>
          </a:xfrm>
          <a:prstGeom prst="line">
            <a:avLst/>
          </a:prstGeom>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47C2BFE7-0AFD-4A36-95F8-5A2B2946A55F}"/>
              </a:ext>
            </a:extLst>
          </p:cNvPr>
          <p:cNvGrpSpPr/>
          <p:nvPr/>
        </p:nvGrpSpPr>
        <p:grpSpPr>
          <a:xfrm>
            <a:off x="2279576" y="4911533"/>
            <a:ext cx="7886991" cy="1753284"/>
            <a:chOff x="4209635" y="2107030"/>
            <a:chExt cx="7556519" cy="1563789"/>
          </a:xfrm>
        </p:grpSpPr>
        <p:pic>
          <p:nvPicPr>
            <p:cNvPr id="34" name="Billede 33">
              <a:extLst>
                <a:ext uri="{FF2B5EF4-FFF2-40B4-BE49-F238E27FC236}">
                  <a16:creationId xmlns:a16="http://schemas.microsoft.com/office/drawing/2014/main" id="{1A80806A-6646-40B6-B811-B606C074D673}"/>
                </a:ext>
              </a:extLst>
            </p:cNvPr>
            <p:cNvPicPr>
              <a:picLocks noChangeAspect="1"/>
            </p:cNvPicPr>
            <p:nvPr/>
          </p:nvPicPr>
          <p:blipFill>
            <a:blip r:embed="rId3"/>
            <a:stretch>
              <a:fillRect/>
            </a:stretch>
          </p:blipFill>
          <p:spPr>
            <a:xfrm>
              <a:off x="4563007" y="2107030"/>
              <a:ext cx="7203147" cy="1398059"/>
            </a:xfrm>
            <a:prstGeom prst="rect">
              <a:avLst/>
            </a:prstGeom>
            <a:ln>
              <a:noFill/>
            </a:ln>
          </p:spPr>
        </p:pic>
        <p:grpSp>
          <p:nvGrpSpPr>
            <p:cNvPr id="35" name="Gruppe 34">
              <a:extLst>
                <a:ext uri="{FF2B5EF4-FFF2-40B4-BE49-F238E27FC236}">
                  <a16:creationId xmlns:a16="http://schemas.microsoft.com/office/drawing/2014/main" id="{0B12B919-0B80-4284-8828-1A3A5B24567E}"/>
                </a:ext>
              </a:extLst>
            </p:cNvPr>
            <p:cNvGrpSpPr/>
            <p:nvPr/>
          </p:nvGrpSpPr>
          <p:grpSpPr>
            <a:xfrm>
              <a:off x="4209635" y="2414121"/>
              <a:ext cx="7171327" cy="1256698"/>
              <a:chOff x="4209635" y="2414121"/>
              <a:chExt cx="7171327" cy="1256698"/>
            </a:xfrm>
          </p:grpSpPr>
          <p:pic>
            <p:nvPicPr>
              <p:cNvPr id="36" name="Billede 35">
                <a:extLst>
                  <a:ext uri="{FF2B5EF4-FFF2-40B4-BE49-F238E27FC236}">
                    <a16:creationId xmlns:a16="http://schemas.microsoft.com/office/drawing/2014/main" id="{3835475B-09E1-4D59-823E-CBD057462786}"/>
                  </a:ext>
                </a:extLst>
              </p:cNvPr>
              <p:cNvPicPr>
                <a:picLocks noChangeAspect="1"/>
              </p:cNvPicPr>
              <p:nvPr/>
            </p:nvPicPr>
            <p:blipFill>
              <a:blip r:embed="rId4"/>
              <a:stretch>
                <a:fillRect/>
              </a:stretch>
            </p:blipFill>
            <p:spPr>
              <a:xfrm>
                <a:off x="4209635" y="2414122"/>
                <a:ext cx="748458" cy="680071"/>
              </a:xfrm>
              <a:prstGeom prst="rect">
                <a:avLst/>
              </a:prstGeom>
            </p:spPr>
          </p:pic>
          <p:pic>
            <p:nvPicPr>
              <p:cNvPr id="37" name="Billede 36">
                <a:extLst>
                  <a:ext uri="{FF2B5EF4-FFF2-40B4-BE49-F238E27FC236}">
                    <a16:creationId xmlns:a16="http://schemas.microsoft.com/office/drawing/2014/main" id="{64B61878-A168-48A1-8E19-D5B2CC90BDCE}"/>
                  </a:ext>
                </a:extLst>
              </p:cNvPr>
              <p:cNvPicPr>
                <a:picLocks noChangeAspect="1"/>
              </p:cNvPicPr>
              <p:nvPr/>
            </p:nvPicPr>
            <p:blipFill>
              <a:blip r:embed="rId5"/>
              <a:stretch>
                <a:fillRect/>
              </a:stretch>
            </p:blipFill>
            <p:spPr>
              <a:xfrm>
                <a:off x="10632504" y="2414121"/>
                <a:ext cx="748458" cy="680071"/>
              </a:xfrm>
              <a:prstGeom prst="rect">
                <a:avLst/>
              </a:prstGeom>
            </p:spPr>
          </p:pic>
          <p:sp>
            <p:nvSpPr>
              <p:cNvPr id="38" name="Venstre klammeparentes 37">
                <a:extLst>
                  <a:ext uri="{FF2B5EF4-FFF2-40B4-BE49-F238E27FC236}">
                    <a16:creationId xmlns:a16="http://schemas.microsoft.com/office/drawing/2014/main" id="{FFCDBA3C-207C-4519-92DD-4F73FBFD2D85}"/>
                  </a:ext>
                </a:extLst>
              </p:cNvPr>
              <p:cNvSpPr/>
              <p:nvPr/>
            </p:nvSpPr>
            <p:spPr>
              <a:xfrm rot="16200000">
                <a:off x="7648054" y="159047"/>
                <a:ext cx="252977" cy="6192686"/>
              </a:xfrm>
              <a:prstGeom prst="leftBrace">
                <a:avLst>
                  <a:gd name="adj1" fmla="val 22352"/>
                  <a:gd name="adj2" fmla="val 49891"/>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Segoe UI"/>
                  <a:ea typeface="+mn-ea"/>
                  <a:cs typeface="+mn-cs"/>
                </a:endParaRPr>
              </a:p>
            </p:txBody>
          </p:sp>
          <p:sp>
            <p:nvSpPr>
              <p:cNvPr id="39" name="Tekstfelt 38">
                <a:extLst>
                  <a:ext uri="{FF2B5EF4-FFF2-40B4-BE49-F238E27FC236}">
                    <a16:creationId xmlns:a16="http://schemas.microsoft.com/office/drawing/2014/main" id="{696ED318-3ED0-452D-8F70-DD3A9DA812A6}"/>
                  </a:ext>
                </a:extLst>
              </p:cNvPr>
              <p:cNvSpPr txBox="1"/>
              <p:nvPr/>
            </p:nvSpPr>
            <p:spPr>
              <a:xfrm>
                <a:off x="6820350" y="3358874"/>
                <a:ext cx="2304256" cy="311945"/>
              </a:xfrm>
              <a:prstGeom prst="rect">
                <a:avLst/>
              </a:prstGeom>
              <a:no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216477"/>
                    </a:solidFill>
                    <a:effectLst/>
                    <a:uLnTx/>
                    <a:uFillTx/>
                    <a:latin typeface="Segoe UI" panose="020B0502040204020203" pitchFamily="34" charset="0"/>
                    <a:ea typeface="Ebrima" panose="02000000000000000000" pitchFamily="2" charset="0"/>
                    <a:cs typeface="Segoe UI" panose="020B0502040204020203" pitchFamily="34" charset="0"/>
                  </a:rPr>
                  <a:t>For ledelsesrepræsentanter</a:t>
                </a:r>
              </a:p>
            </p:txBody>
          </p:sp>
        </p:grpSp>
      </p:grpSp>
      <p:sp>
        <p:nvSpPr>
          <p:cNvPr id="40" name="Tekstfelt 39">
            <a:extLst>
              <a:ext uri="{FF2B5EF4-FFF2-40B4-BE49-F238E27FC236}">
                <a16:creationId xmlns:a16="http://schemas.microsoft.com/office/drawing/2014/main" id="{94ED2768-E3C8-40AE-8907-C6E6E4F0C727}"/>
              </a:ext>
            </a:extLst>
          </p:cNvPr>
          <p:cNvSpPr txBox="1"/>
          <p:nvPr/>
        </p:nvSpPr>
        <p:spPr>
          <a:xfrm>
            <a:off x="884021" y="5298524"/>
            <a:ext cx="1335440" cy="793487"/>
          </a:xfrm>
          <a:prstGeom prst="rect">
            <a:avLst/>
          </a:prstGeom>
          <a:noFill/>
          <a:ln w="19050">
            <a:solidFill>
              <a:srgbClr val="216477"/>
            </a:solidFill>
            <a:prstDash val="dash"/>
          </a:ln>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2 hold:</a:t>
            </a:r>
          </a:p>
          <a:p>
            <a:pPr marL="285750" marR="0" lvl="0" indent="-285750" algn="l" defTabSz="914400" rtl="0" eaLnBrk="1" fontAlgn="auto" latinLnBrk="0" hangingPunct="1">
              <a:lnSpc>
                <a:spcPts val="19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1 daghold</a:t>
            </a:r>
          </a:p>
          <a:p>
            <a:pPr marL="285750" marR="0" lvl="0" indent="-285750" algn="l" defTabSz="914400" rtl="0" eaLnBrk="1" fontAlgn="auto" latinLnBrk="0" hangingPunct="1">
              <a:lnSpc>
                <a:spcPts val="19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1 aftenhold </a:t>
            </a:r>
          </a:p>
        </p:txBody>
      </p:sp>
    </p:spTree>
    <p:extLst>
      <p:ext uri="{BB962C8B-B14F-4D97-AF65-F5344CB8AC3E}">
        <p14:creationId xmlns:p14="http://schemas.microsoft.com/office/powerpoint/2010/main" val="3951695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37EE8B-BA2E-419F-B9A5-74C1AB2862C8}"/>
              </a:ext>
            </a:extLst>
          </p:cNvPr>
          <p:cNvSpPr>
            <a:spLocks noGrp="1"/>
          </p:cNvSpPr>
          <p:nvPr>
            <p:ph type="title"/>
          </p:nvPr>
        </p:nvSpPr>
        <p:spPr>
          <a:xfrm>
            <a:off x="623888" y="404665"/>
            <a:ext cx="10944224" cy="535531"/>
          </a:xfrm>
        </p:spPr>
        <p:txBody>
          <a:bodyPr/>
          <a:lstStyle/>
          <a:p>
            <a:r>
              <a:rPr lang="da-DK" b="1" dirty="0"/>
              <a:t>Status på tilmeldinger  </a:t>
            </a:r>
            <a:endParaRPr lang="da-DK" b="1" i="1" dirty="0"/>
          </a:p>
        </p:txBody>
      </p:sp>
      <p:sp>
        <p:nvSpPr>
          <p:cNvPr id="4" name="Pladsholder til tekst 3">
            <a:extLst>
              <a:ext uri="{FF2B5EF4-FFF2-40B4-BE49-F238E27FC236}">
                <a16:creationId xmlns:a16="http://schemas.microsoft.com/office/drawing/2014/main" id="{9557CA3A-6ECA-485B-AA83-6AFF92F6ED2B}"/>
              </a:ext>
            </a:extLst>
          </p:cNvPr>
          <p:cNvSpPr>
            <a:spLocks noGrp="1"/>
          </p:cNvSpPr>
          <p:nvPr>
            <p:ph type="body" sz="quarter" idx="12"/>
          </p:nvPr>
        </p:nvSpPr>
        <p:spPr>
          <a:xfrm>
            <a:off x="623888" y="1699918"/>
            <a:ext cx="10944224" cy="338554"/>
          </a:xfrm>
          <a:prstGeom prst="rect">
            <a:avLst/>
          </a:prstGeom>
        </p:spPr>
        <p:txBody>
          <a:bodyPr/>
          <a:lstStyle/>
          <a:p>
            <a:pPr algn="l"/>
            <a:r>
              <a:rPr lang="da-DK" sz="1600" dirty="0"/>
              <a:t>Tilmeldte pr. 2. </a:t>
            </a:r>
            <a:r>
              <a:rPr lang="da-DK" sz="1600"/>
              <a:t>september</a:t>
            </a:r>
            <a:endParaRPr lang="da-DK" sz="1600" dirty="0"/>
          </a:p>
        </p:txBody>
      </p:sp>
      <p:sp>
        <p:nvSpPr>
          <p:cNvPr id="5" name="Tekstfelt 4">
            <a:extLst>
              <a:ext uri="{FF2B5EF4-FFF2-40B4-BE49-F238E27FC236}">
                <a16:creationId xmlns:a16="http://schemas.microsoft.com/office/drawing/2014/main" id="{621352B4-CD8B-4960-845A-4345615BF2D3}"/>
              </a:ext>
            </a:extLst>
          </p:cNvPr>
          <p:cNvSpPr txBox="1"/>
          <p:nvPr/>
        </p:nvSpPr>
        <p:spPr>
          <a:xfrm>
            <a:off x="8472264" y="2132856"/>
            <a:ext cx="3240360" cy="4033925"/>
          </a:xfrm>
          <a:prstGeom prst="rect">
            <a:avLst/>
          </a:prstGeom>
          <a:noFill/>
        </p:spPr>
        <p:txBody>
          <a:bodyPr wrap="square" lIns="90043" tIns="46736" rIns="90043" bIns="46736"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startAt="3"/>
              <a:tabLst/>
              <a:defRPr/>
            </a:pPr>
            <a:r>
              <a:rPr kumimoji="0" lang="da-DK" sz="16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Levende legekultur</a:t>
            </a:r>
            <a:br>
              <a:rPr kumimoji="0" lang="da-DK" sz="1600" b="1" i="0" u="none" strike="noStrike" kern="1200" cap="none" spc="0" normalizeH="0" baseline="0" noProof="0" dirty="0">
                <a:ln>
                  <a:noFill/>
                </a:ln>
                <a:solidFill>
                  <a:prstClr val="black"/>
                </a:solidFill>
                <a:effectLst/>
                <a:uLnTx/>
                <a:uFillTx/>
                <a:latin typeface="Segoe UI"/>
                <a:ea typeface="+mn-ea"/>
                <a:cs typeface="+mn-cs"/>
              </a:rPr>
            </a:br>
            <a:endParaRPr kumimoji="0" lang="da-DK" sz="1600" b="0" i="0" u="none" strike="noStrike" kern="1200" cap="none" spc="0" normalizeH="0" baseline="0" noProof="0" dirty="0">
              <a:ln>
                <a:noFill/>
              </a:ln>
              <a:solidFill>
                <a:prstClr val="black"/>
              </a:solidFill>
              <a:effectLst/>
              <a:uLnTx/>
              <a:uFillTx/>
              <a:latin typeface="Segoe U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sng" strike="noStrike" kern="1200" cap="none" spc="0" normalizeH="0" baseline="0" noProof="0" dirty="0">
                <a:ln>
                  <a:noFill/>
                </a:ln>
                <a:solidFill>
                  <a:prstClr val="black">
                    <a:lumMod val="65000"/>
                    <a:lumOff val="35000"/>
                  </a:prstClr>
                </a:solidFill>
                <a:effectLst/>
                <a:uLnTx/>
                <a:uFillTx/>
                <a:latin typeface="Segoe UI"/>
                <a:ea typeface="+mn-ea"/>
                <a:cs typeface="+mn-cs"/>
              </a:rPr>
              <a:t>Daghold: 27 tilmeldte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13 pædagoger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11 pædagogmedhjælpere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2 pædagogiske assistenter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1 afdelingsleder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sng" strike="noStrike" kern="1200" cap="none" spc="0" normalizeH="0" baseline="0" noProof="0" dirty="0">
                <a:ln>
                  <a:noFill/>
                </a:ln>
                <a:solidFill>
                  <a:prstClr val="black">
                    <a:lumMod val="65000"/>
                    <a:lumOff val="35000"/>
                  </a:prstClr>
                </a:solidFill>
                <a:effectLst/>
                <a:uLnTx/>
                <a:uFillTx/>
                <a:latin typeface="Segoe UI"/>
                <a:ea typeface="+mn-ea"/>
                <a:cs typeface="+mn-cs"/>
              </a:rPr>
              <a:t>Aftenhold: 7 tilmeldte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1 pædagog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5 pædagogmedhjælpere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1ukendt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sng" strike="noStrike" kern="1200" cap="none" spc="0" normalizeH="0" baseline="0" noProof="0" dirty="0">
                <a:ln>
                  <a:noFill/>
                </a:ln>
                <a:solidFill>
                  <a:prstClr val="black">
                    <a:lumMod val="65000"/>
                    <a:lumOff val="35000"/>
                  </a:prstClr>
                </a:solidFill>
                <a:effectLst/>
                <a:uLnTx/>
                <a:uFillTx/>
                <a:latin typeface="Segoe UI"/>
                <a:ea typeface="+mn-ea"/>
                <a:cs typeface="+mn-cs"/>
              </a:rPr>
              <a:t>Ledelsesmøder: 11 tilmeldte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11 ledelsespersoner</a:t>
            </a:r>
            <a:r>
              <a:rPr kumimoji="0" lang="da-DK" sz="1600" b="0" i="0" u="sng" strike="noStrike" kern="1200" cap="none" spc="0" normalizeH="0" baseline="0" noProof="0" dirty="0">
                <a:ln>
                  <a:noFill/>
                </a:ln>
                <a:solidFill>
                  <a:prstClr val="black">
                    <a:lumMod val="65000"/>
                    <a:lumOff val="35000"/>
                  </a:prstClr>
                </a:solidFill>
                <a:effectLst/>
                <a:uLnTx/>
                <a:uFillTx/>
                <a:latin typeface="Segoe UI"/>
                <a:ea typeface="+mn-ea"/>
                <a:cs typeface="+mn-cs"/>
              </a:rPr>
              <a:t> </a:t>
            </a:r>
          </a:p>
        </p:txBody>
      </p:sp>
      <p:pic>
        <p:nvPicPr>
          <p:cNvPr id="7" name="Billede 6">
            <a:extLst>
              <a:ext uri="{FF2B5EF4-FFF2-40B4-BE49-F238E27FC236}">
                <a16:creationId xmlns:a16="http://schemas.microsoft.com/office/drawing/2014/main" id="{A2CFCC65-D9BE-4365-B9F1-30B9BB3B739A}"/>
              </a:ext>
            </a:extLst>
          </p:cNvPr>
          <p:cNvPicPr>
            <a:picLocks noChangeAspect="1"/>
          </p:cNvPicPr>
          <p:nvPr/>
        </p:nvPicPr>
        <p:blipFill>
          <a:blip r:embed="rId3"/>
          <a:stretch>
            <a:fillRect/>
          </a:stretch>
        </p:blipFill>
        <p:spPr>
          <a:xfrm>
            <a:off x="9984432" y="82156"/>
            <a:ext cx="1512168" cy="1501813"/>
          </a:xfrm>
          <a:prstGeom prst="rect">
            <a:avLst/>
          </a:prstGeom>
        </p:spPr>
      </p:pic>
      <p:sp>
        <p:nvSpPr>
          <p:cNvPr id="10" name="Tekstfelt 9">
            <a:extLst>
              <a:ext uri="{FF2B5EF4-FFF2-40B4-BE49-F238E27FC236}">
                <a16:creationId xmlns:a16="http://schemas.microsoft.com/office/drawing/2014/main" id="{9D58414A-92A4-4B6E-B796-CA20F3D65BF0}"/>
              </a:ext>
            </a:extLst>
          </p:cNvPr>
          <p:cNvSpPr txBox="1"/>
          <p:nvPr/>
        </p:nvSpPr>
        <p:spPr>
          <a:xfrm>
            <a:off x="695400" y="2132856"/>
            <a:ext cx="4032448" cy="4033925"/>
          </a:xfrm>
          <a:prstGeom prst="rect">
            <a:avLst/>
          </a:prstGeom>
          <a:noFill/>
        </p:spPr>
        <p:txBody>
          <a:bodyPr wrap="square" lIns="90043" tIns="46736" rIns="90043" bIns="46736"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da-DK" sz="16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Børnefællesskaber med </a:t>
            </a:r>
            <a:br>
              <a:rPr kumimoji="0" lang="da-DK" sz="16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br>
            <a:r>
              <a:rPr kumimoji="0" lang="da-DK" sz="16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deltagelsesmuligheder for alle børn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a-DK" sz="1600" b="0" i="0" u="sng" strike="noStrike" kern="1200" cap="none" spc="0" normalizeH="0" baseline="0" noProof="0" dirty="0">
              <a:ln>
                <a:noFill/>
              </a:ln>
              <a:solidFill>
                <a:prstClr val="black">
                  <a:lumMod val="65000"/>
                  <a:lumOff val="35000"/>
                </a:prstClr>
              </a:solidFill>
              <a:effectLst/>
              <a:uLnTx/>
              <a:uFillTx/>
              <a:latin typeface="Segoe U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sng" strike="noStrike" kern="1200" cap="none" spc="0" normalizeH="0" baseline="0" noProof="0" dirty="0">
                <a:ln>
                  <a:noFill/>
                </a:ln>
                <a:solidFill>
                  <a:prstClr val="black">
                    <a:lumMod val="65000"/>
                    <a:lumOff val="35000"/>
                  </a:prstClr>
                </a:solidFill>
                <a:effectLst/>
                <a:uLnTx/>
                <a:uFillTx/>
                <a:latin typeface="Segoe UI"/>
                <a:ea typeface="+mn-ea"/>
                <a:cs typeface="+mn-cs"/>
              </a:rPr>
              <a:t>Hold 1: 35 tilmeldte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19 pædagoger,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5 pædagogmedhjælpere,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3 pædagogiske assistenter,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5 ledelsespersoner,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3 ukendte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a-DK" sz="1600" b="0" i="0" u="sng" strike="noStrike" kern="1200" cap="none" spc="0" normalizeH="0" baseline="0" noProof="0" dirty="0">
              <a:ln>
                <a:noFill/>
              </a:ln>
              <a:solidFill>
                <a:prstClr val="black">
                  <a:lumMod val="65000"/>
                  <a:lumOff val="35000"/>
                </a:prstClr>
              </a:solidFill>
              <a:effectLst/>
              <a:uLnTx/>
              <a:uFillTx/>
              <a:latin typeface="Segoe U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sng" strike="noStrike" kern="1200" cap="none" spc="0" normalizeH="0" baseline="0" noProof="0" dirty="0">
                <a:ln>
                  <a:noFill/>
                </a:ln>
                <a:solidFill>
                  <a:prstClr val="black">
                    <a:lumMod val="65000"/>
                    <a:lumOff val="35000"/>
                  </a:prstClr>
                </a:solidFill>
                <a:effectLst/>
                <a:uLnTx/>
                <a:uFillTx/>
                <a:latin typeface="Segoe UI"/>
                <a:ea typeface="+mn-ea"/>
                <a:cs typeface="+mn-cs"/>
              </a:rPr>
              <a:t>Hold 2: 40 tilmeldte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16 pædagoger,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11 pædagogmedhjælpere,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3 pædagogiske assistenter,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6 ledelsespersoner,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4 ukendte</a:t>
            </a:r>
            <a:endParaRPr kumimoji="0" lang="da-DK" sz="1600" b="0" i="0" u="none" strike="noStrike" kern="1200" cap="none" spc="0" normalizeH="0" baseline="0" noProof="0" dirty="0">
              <a:ln>
                <a:noFill/>
              </a:ln>
              <a:solidFill>
                <a:prstClr val="black"/>
              </a:solidFill>
              <a:effectLst/>
              <a:uLnTx/>
              <a:uFillTx/>
              <a:latin typeface="Segoe UI"/>
              <a:ea typeface="+mn-ea"/>
              <a:cs typeface="+mn-cs"/>
            </a:endParaRPr>
          </a:p>
        </p:txBody>
      </p:sp>
      <p:sp>
        <p:nvSpPr>
          <p:cNvPr id="11" name="Tekstfelt 10">
            <a:extLst>
              <a:ext uri="{FF2B5EF4-FFF2-40B4-BE49-F238E27FC236}">
                <a16:creationId xmlns:a16="http://schemas.microsoft.com/office/drawing/2014/main" id="{E9F4FD8D-8A50-4F2D-A40C-BA2228B592B3}"/>
              </a:ext>
            </a:extLst>
          </p:cNvPr>
          <p:cNvSpPr txBox="1"/>
          <p:nvPr/>
        </p:nvSpPr>
        <p:spPr>
          <a:xfrm>
            <a:off x="4799856" y="2132856"/>
            <a:ext cx="3456384" cy="3972370"/>
          </a:xfrm>
          <a:prstGeom prst="rect">
            <a:avLst/>
          </a:prstGeom>
          <a:noFill/>
        </p:spPr>
        <p:txBody>
          <a:bodyPr wrap="square" lIns="90043" tIns="46736" rIns="90043" bIns="46736"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startAt="2"/>
              <a:tabLst/>
              <a:defRPr/>
            </a:pPr>
            <a:r>
              <a:rPr kumimoji="0" lang="da-DK" sz="16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Specialpædagogiske greb</a:t>
            </a:r>
            <a:br>
              <a:rPr kumimoji="0" lang="da-DK" sz="1600" b="0" i="0" u="none" strike="noStrike" kern="1200" cap="none" spc="0" normalizeH="0" baseline="0" noProof="0" dirty="0">
                <a:ln>
                  <a:noFill/>
                </a:ln>
                <a:solidFill>
                  <a:prstClr val="black"/>
                </a:solidFill>
                <a:effectLst/>
                <a:uLnTx/>
                <a:uFillTx/>
                <a:latin typeface="Segoe UI"/>
                <a:ea typeface="+mn-ea"/>
                <a:cs typeface="+mn-cs"/>
              </a:rPr>
            </a:br>
            <a:endParaRPr kumimoji="0" lang="da-DK" sz="1600" b="0" i="0" u="none" strike="noStrike" kern="1200" cap="none" spc="0" normalizeH="0" baseline="0" noProof="0" dirty="0">
              <a:ln>
                <a:noFill/>
              </a:ln>
              <a:solidFill>
                <a:prstClr val="black"/>
              </a:solidFill>
              <a:effectLst/>
              <a:uLnTx/>
              <a:uFillTx/>
              <a:latin typeface="Segoe U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a-DK" sz="1600" b="0" i="0" u="sng" strike="noStrike" kern="1200" cap="none" spc="0" normalizeH="0" baseline="0" noProof="0" dirty="0">
              <a:ln>
                <a:noFill/>
              </a:ln>
              <a:solidFill>
                <a:prstClr val="black">
                  <a:lumMod val="65000"/>
                  <a:lumOff val="35000"/>
                </a:prstClr>
              </a:solidFill>
              <a:effectLst/>
              <a:uLnTx/>
              <a:uFillTx/>
              <a:latin typeface="Segoe U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sng" strike="noStrike" kern="1200" cap="none" spc="0" normalizeH="0" baseline="0" noProof="0" dirty="0">
                <a:ln>
                  <a:noFill/>
                </a:ln>
                <a:solidFill>
                  <a:prstClr val="black">
                    <a:lumMod val="65000"/>
                    <a:lumOff val="35000"/>
                  </a:prstClr>
                </a:solidFill>
                <a:effectLst/>
                <a:uLnTx/>
                <a:uFillTx/>
                <a:latin typeface="Segoe UI"/>
                <a:ea typeface="+mn-ea"/>
                <a:cs typeface="+mn-cs"/>
              </a:rPr>
              <a:t>Hold 1: 18 tilmeldte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7 pædagoger,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3 merit/sporskifte studerende,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2 pædagogmedhjælpere,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3 ledelsespersoner,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3 ukendte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sng" strike="noStrike" kern="1200" cap="none" spc="0" normalizeH="0" baseline="0" noProof="0" dirty="0">
                <a:ln>
                  <a:noFill/>
                </a:ln>
                <a:solidFill>
                  <a:prstClr val="black">
                    <a:lumMod val="65000"/>
                    <a:lumOff val="35000"/>
                  </a:prstClr>
                </a:solidFill>
                <a:effectLst/>
                <a:uLnTx/>
                <a:uFillTx/>
                <a:latin typeface="Segoe UI"/>
                <a:ea typeface="+mn-ea"/>
                <a:cs typeface="+mn-cs"/>
              </a:rPr>
              <a:t>Hold 2: 23 tilmeldte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13 pædagoger,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1 pædagogisk assistent,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6 ledelsespersoner,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3 ukendte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endParaRPr>
          </a:p>
        </p:txBody>
      </p:sp>
      <p:cxnSp>
        <p:nvCxnSpPr>
          <p:cNvPr id="12" name="Lige forbindelse 11">
            <a:extLst>
              <a:ext uri="{FF2B5EF4-FFF2-40B4-BE49-F238E27FC236}">
                <a16:creationId xmlns:a16="http://schemas.microsoft.com/office/drawing/2014/main" id="{4424A04C-725C-4A16-9114-C5F8F9BACE9A}"/>
              </a:ext>
            </a:extLst>
          </p:cNvPr>
          <p:cNvCxnSpPr>
            <a:cxnSpLocks/>
          </p:cNvCxnSpPr>
          <p:nvPr/>
        </p:nvCxnSpPr>
        <p:spPr>
          <a:xfrm>
            <a:off x="4727848" y="2132856"/>
            <a:ext cx="0" cy="3960440"/>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cxnSp>
        <p:nvCxnSpPr>
          <p:cNvPr id="16" name="Lige forbindelse 15">
            <a:extLst>
              <a:ext uri="{FF2B5EF4-FFF2-40B4-BE49-F238E27FC236}">
                <a16:creationId xmlns:a16="http://schemas.microsoft.com/office/drawing/2014/main" id="{FC5E680A-5837-4983-9591-E79FA825E7D2}"/>
              </a:ext>
            </a:extLst>
          </p:cNvPr>
          <p:cNvCxnSpPr>
            <a:cxnSpLocks/>
          </p:cNvCxnSpPr>
          <p:nvPr/>
        </p:nvCxnSpPr>
        <p:spPr>
          <a:xfrm>
            <a:off x="8400256" y="2132856"/>
            <a:ext cx="0" cy="3960440"/>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12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ekst, plakat, Danse, personer/mennesker&#10;&#10;Indhold genereret af kunstig intelligens kan være forkert.">
            <a:extLst>
              <a:ext uri="{FF2B5EF4-FFF2-40B4-BE49-F238E27FC236}">
                <a16:creationId xmlns:a16="http://schemas.microsoft.com/office/drawing/2014/main" id="{4AFEEFB2-7122-14A6-F02E-1088EA2BA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43"/>
            <a:ext cx="12192000" cy="6830514"/>
          </a:xfrm>
          <a:prstGeom prst="rect">
            <a:avLst/>
          </a:prstGeom>
        </p:spPr>
      </p:pic>
    </p:spTree>
    <p:extLst>
      <p:ext uri="{BB962C8B-B14F-4D97-AF65-F5344CB8AC3E}">
        <p14:creationId xmlns:p14="http://schemas.microsoft.com/office/powerpoint/2010/main" val="3246386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A3DF8B7-5057-417D-A865-5EA4F4E81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6273" y="2329593"/>
            <a:ext cx="2307822" cy="43942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Billede 6" descr="Et billede, der indeholder tekst&#10;&#10;Automatisk genereret beskrivelse">
            <a:extLst>
              <a:ext uri="{FF2B5EF4-FFF2-40B4-BE49-F238E27FC236}">
                <a16:creationId xmlns:a16="http://schemas.microsoft.com/office/drawing/2014/main" id="{D0742618-3093-49C3-B637-1418C1AA2D36}"/>
              </a:ext>
            </a:extLst>
          </p:cNvPr>
          <p:cNvPicPr>
            <a:picLocks noChangeAspect="1"/>
          </p:cNvPicPr>
          <p:nvPr/>
        </p:nvPicPr>
        <p:blipFill rotWithShape="1">
          <a:blip r:embed="rId4">
            <a:extLst>
              <a:ext uri="{28A0092B-C50C-407E-A947-70E740481C1C}">
                <a14:useLocalDpi xmlns:a14="http://schemas.microsoft.com/office/drawing/2010/main" val="0"/>
              </a:ext>
            </a:extLst>
          </a:blip>
          <a:srcRect t="-610" r="-2" b="-2"/>
          <a:stretch/>
        </p:blipFill>
        <p:spPr>
          <a:xfrm>
            <a:off x="3142843" y="2322569"/>
            <a:ext cx="2023243" cy="4401265"/>
          </a:xfrm>
          <a:prstGeom prst="rect">
            <a:avLst/>
          </a:prstGeom>
          <a:ln>
            <a:solidFill>
              <a:schemeClr val="bg1"/>
            </a:solidFill>
          </a:ln>
        </p:spPr>
      </p:pic>
      <p:sp>
        <p:nvSpPr>
          <p:cNvPr id="10" name="Tekstfelt 9">
            <a:extLst>
              <a:ext uri="{FF2B5EF4-FFF2-40B4-BE49-F238E27FC236}">
                <a16:creationId xmlns:a16="http://schemas.microsoft.com/office/drawing/2014/main" id="{CCEC6648-4917-4472-85E1-C71F5290319E}"/>
              </a:ext>
            </a:extLst>
          </p:cNvPr>
          <p:cNvSpPr txBox="1"/>
          <p:nvPr/>
        </p:nvSpPr>
        <p:spPr>
          <a:xfrm>
            <a:off x="2538839" y="-46182"/>
            <a:ext cx="7098631" cy="707886"/>
          </a:xfrm>
          <a:prstGeom prst="rect">
            <a:avLst/>
          </a:prstGeom>
          <a:noFill/>
        </p:spPr>
        <p:txBody>
          <a:bodyPr wrap="square" rtlCol="0">
            <a:spAutoFit/>
          </a:bodyPr>
          <a:lstStyle/>
          <a:p>
            <a:r>
              <a:rPr lang="da-DK" sz="4000" dirty="0">
                <a:solidFill>
                  <a:srgbClr val="FFFF00"/>
                </a:solidFill>
                <a:highlight>
                  <a:srgbClr val="000000"/>
                </a:highlight>
              </a:rPr>
              <a:t>Sådan tjekker du ind til TR-mødet</a:t>
            </a:r>
          </a:p>
        </p:txBody>
      </p:sp>
      <p:sp>
        <p:nvSpPr>
          <p:cNvPr id="11" name="Tekstfelt 10">
            <a:extLst>
              <a:ext uri="{FF2B5EF4-FFF2-40B4-BE49-F238E27FC236}">
                <a16:creationId xmlns:a16="http://schemas.microsoft.com/office/drawing/2014/main" id="{0EDA8F05-B26A-4686-94A4-5537B7870541}"/>
              </a:ext>
            </a:extLst>
          </p:cNvPr>
          <p:cNvSpPr txBox="1"/>
          <p:nvPr/>
        </p:nvSpPr>
        <p:spPr>
          <a:xfrm>
            <a:off x="145884" y="659001"/>
            <a:ext cx="2493300" cy="1569660"/>
          </a:xfrm>
          <a:prstGeom prst="rect">
            <a:avLst/>
          </a:prstGeom>
          <a:noFill/>
        </p:spPr>
        <p:txBody>
          <a:bodyPr wrap="square" rtlCol="0">
            <a:spAutoFit/>
          </a:bodyPr>
          <a:lstStyle/>
          <a:p>
            <a:pPr algn="ctr"/>
            <a:r>
              <a:rPr lang="da-DK" sz="2400" dirty="0">
                <a:solidFill>
                  <a:srgbClr val="FFFF00"/>
                </a:solidFill>
                <a:highlight>
                  <a:srgbClr val="000000"/>
                </a:highlight>
              </a:rPr>
              <a:t>1. Åben kamera/ QR-appen, skan koden og tryk på </a:t>
            </a:r>
            <a:r>
              <a:rPr lang="da-DK" sz="2400" dirty="0" err="1">
                <a:solidFill>
                  <a:srgbClr val="FFFF00"/>
                </a:solidFill>
                <a:highlight>
                  <a:srgbClr val="000000"/>
                </a:highlight>
              </a:rPr>
              <a:t>popup</a:t>
            </a:r>
            <a:r>
              <a:rPr lang="da-DK" sz="2400" dirty="0">
                <a:solidFill>
                  <a:srgbClr val="FFFF00"/>
                </a:solidFill>
                <a:highlight>
                  <a:srgbClr val="000000"/>
                </a:highlight>
              </a:rPr>
              <a:t>-vinduet</a:t>
            </a:r>
          </a:p>
        </p:txBody>
      </p:sp>
      <p:sp>
        <p:nvSpPr>
          <p:cNvPr id="19" name="Pil: nedad 18">
            <a:extLst>
              <a:ext uri="{FF2B5EF4-FFF2-40B4-BE49-F238E27FC236}">
                <a16:creationId xmlns:a16="http://schemas.microsoft.com/office/drawing/2014/main" id="{4A43F9DA-396B-402A-8006-22D1386D0634}"/>
              </a:ext>
            </a:extLst>
          </p:cNvPr>
          <p:cNvSpPr/>
          <p:nvPr/>
        </p:nvSpPr>
        <p:spPr>
          <a:xfrm>
            <a:off x="3786857" y="4383061"/>
            <a:ext cx="159602" cy="990721"/>
          </a:xfrm>
          <a:prstGeom prst="down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ekstfelt 23">
            <a:extLst>
              <a:ext uri="{FF2B5EF4-FFF2-40B4-BE49-F238E27FC236}">
                <a16:creationId xmlns:a16="http://schemas.microsoft.com/office/drawing/2014/main" id="{E6E1581E-FFD1-44CF-9EBD-67AF2E316234}"/>
              </a:ext>
            </a:extLst>
          </p:cNvPr>
          <p:cNvSpPr txBox="1"/>
          <p:nvPr/>
        </p:nvSpPr>
        <p:spPr>
          <a:xfrm>
            <a:off x="3007578" y="659001"/>
            <a:ext cx="2283937" cy="1200329"/>
          </a:xfrm>
          <a:prstGeom prst="rect">
            <a:avLst/>
          </a:prstGeom>
          <a:noFill/>
        </p:spPr>
        <p:txBody>
          <a:bodyPr wrap="square" rtlCol="0">
            <a:spAutoFit/>
          </a:bodyPr>
          <a:lstStyle/>
          <a:p>
            <a:pPr algn="ctr"/>
            <a:r>
              <a:rPr lang="da-DK" sz="2400" dirty="0">
                <a:solidFill>
                  <a:srgbClr val="FFFF00"/>
                </a:solidFill>
                <a:highlight>
                  <a:srgbClr val="000000"/>
                </a:highlight>
              </a:rPr>
              <a:t>2. </a:t>
            </a:r>
            <a:r>
              <a:rPr lang="da-DK" sz="2400" dirty="0" err="1">
                <a:solidFill>
                  <a:srgbClr val="FFFF00"/>
                </a:solidFill>
                <a:highlight>
                  <a:srgbClr val="000000"/>
                </a:highlight>
              </a:rPr>
              <a:t>Scroll</a:t>
            </a:r>
            <a:r>
              <a:rPr lang="da-DK" sz="2400" dirty="0">
                <a:solidFill>
                  <a:srgbClr val="FFFF00"/>
                </a:solidFill>
                <a:highlight>
                  <a:srgbClr val="000000"/>
                </a:highlight>
              </a:rPr>
              <a:t> helt ned i bunden og tryk </a:t>
            </a:r>
          </a:p>
          <a:p>
            <a:pPr algn="ctr"/>
            <a:r>
              <a:rPr lang="da-DK" sz="2400" dirty="0">
                <a:solidFill>
                  <a:srgbClr val="FFFF00"/>
                </a:solidFill>
                <a:highlight>
                  <a:srgbClr val="000000"/>
                </a:highlight>
              </a:rPr>
              <a:t>”</a:t>
            </a:r>
            <a:r>
              <a:rPr lang="da-DK" sz="2400" dirty="0">
                <a:solidFill>
                  <a:srgbClr val="00B0F0"/>
                </a:solidFill>
                <a:highlight>
                  <a:srgbClr val="000000"/>
                </a:highlight>
              </a:rPr>
              <a:t>TILMELD MIG</a:t>
            </a:r>
            <a:r>
              <a:rPr lang="da-DK" sz="2400" dirty="0">
                <a:solidFill>
                  <a:srgbClr val="FFFF00"/>
                </a:solidFill>
                <a:highlight>
                  <a:srgbClr val="000000"/>
                </a:highlight>
              </a:rPr>
              <a:t>”</a:t>
            </a:r>
          </a:p>
        </p:txBody>
      </p:sp>
      <p:sp>
        <p:nvSpPr>
          <p:cNvPr id="25" name="Ellipse 24">
            <a:extLst>
              <a:ext uri="{FF2B5EF4-FFF2-40B4-BE49-F238E27FC236}">
                <a16:creationId xmlns:a16="http://schemas.microsoft.com/office/drawing/2014/main" id="{A2FE61C6-6AEF-4245-A7B3-ADCA352045EC}"/>
              </a:ext>
            </a:extLst>
          </p:cNvPr>
          <p:cNvSpPr/>
          <p:nvPr/>
        </p:nvSpPr>
        <p:spPr>
          <a:xfrm>
            <a:off x="3237979" y="5455717"/>
            <a:ext cx="1263410" cy="6908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CBCCEC04-3B4B-45E8-A472-AC0B61A0F4C4}"/>
              </a:ext>
            </a:extLst>
          </p:cNvPr>
          <p:cNvSpPr txBox="1"/>
          <p:nvPr/>
        </p:nvSpPr>
        <p:spPr>
          <a:xfrm>
            <a:off x="5788274" y="659001"/>
            <a:ext cx="2723820" cy="830997"/>
          </a:xfrm>
          <a:prstGeom prst="rect">
            <a:avLst/>
          </a:prstGeom>
          <a:noFill/>
        </p:spPr>
        <p:txBody>
          <a:bodyPr wrap="square" rtlCol="0">
            <a:spAutoFit/>
          </a:bodyPr>
          <a:lstStyle/>
          <a:p>
            <a:pPr algn="ctr"/>
            <a:r>
              <a:rPr lang="da-DK" sz="2400" dirty="0">
                <a:solidFill>
                  <a:srgbClr val="FFFF00"/>
                </a:solidFill>
                <a:highlight>
                  <a:srgbClr val="000000"/>
                </a:highlight>
              </a:rPr>
              <a:t>3. Udfyld </a:t>
            </a:r>
            <a:r>
              <a:rPr lang="da-DK" sz="2400" dirty="0">
                <a:solidFill>
                  <a:srgbClr val="00B0F0"/>
                </a:solidFill>
                <a:highlight>
                  <a:srgbClr val="000000"/>
                </a:highlight>
              </a:rPr>
              <a:t>CPR-nummer</a:t>
            </a:r>
            <a:r>
              <a:rPr lang="da-DK" sz="2400" dirty="0">
                <a:solidFill>
                  <a:srgbClr val="FFFF00"/>
                </a:solidFill>
                <a:highlight>
                  <a:srgbClr val="000000"/>
                </a:highlight>
              </a:rPr>
              <a:t> og </a:t>
            </a:r>
            <a:r>
              <a:rPr lang="da-DK" sz="2400" dirty="0">
                <a:solidFill>
                  <a:srgbClr val="00B0F0"/>
                </a:solidFill>
                <a:highlight>
                  <a:srgbClr val="000000"/>
                </a:highlight>
              </a:rPr>
              <a:t>fornavn</a:t>
            </a:r>
          </a:p>
        </p:txBody>
      </p:sp>
      <p:sp>
        <p:nvSpPr>
          <p:cNvPr id="28" name="Tekstfelt 27">
            <a:extLst>
              <a:ext uri="{FF2B5EF4-FFF2-40B4-BE49-F238E27FC236}">
                <a16:creationId xmlns:a16="http://schemas.microsoft.com/office/drawing/2014/main" id="{25357E08-D451-41A2-9C98-D45452C45B40}"/>
              </a:ext>
            </a:extLst>
          </p:cNvPr>
          <p:cNvSpPr txBox="1"/>
          <p:nvPr/>
        </p:nvSpPr>
        <p:spPr>
          <a:xfrm>
            <a:off x="5515947" y="1454030"/>
            <a:ext cx="3268474" cy="461665"/>
          </a:xfrm>
          <a:prstGeom prst="rect">
            <a:avLst/>
          </a:prstGeom>
          <a:noFill/>
        </p:spPr>
        <p:txBody>
          <a:bodyPr wrap="square" rtlCol="0">
            <a:spAutoFit/>
          </a:bodyPr>
          <a:lstStyle/>
          <a:p>
            <a:pPr algn="ctr"/>
            <a:r>
              <a:rPr lang="da-DK" sz="2400" dirty="0">
                <a:solidFill>
                  <a:srgbClr val="FFFF00"/>
                </a:solidFill>
                <a:highlight>
                  <a:srgbClr val="000000"/>
                </a:highlight>
              </a:rPr>
              <a:t>Tryk ”</a:t>
            </a:r>
            <a:r>
              <a:rPr lang="da-DK" sz="2400" dirty="0">
                <a:solidFill>
                  <a:srgbClr val="00B0F0"/>
                </a:solidFill>
                <a:highlight>
                  <a:srgbClr val="000000"/>
                </a:highlight>
              </a:rPr>
              <a:t>SØG      </a:t>
            </a:r>
            <a:r>
              <a:rPr lang="da-DK" sz="2400" dirty="0">
                <a:solidFill>
                  <a:srgbClr val="FFFF00"/>
                </a:solidFill>
                <a:highlight>
                  <a:srgbClr val="000000"/>
                </a:highlight>
              </a:rPr>
              <a:t>”</a:t>
            </a:r>
          </a:p>
        </p:txBody>
      </p:sp>
      <p:sp>
        <p:nvSpPr>
          <p:cNvPr id="32" name="Pil: opadgående 31">
            <a:extLst>
              <a:ext uri="{FF2B5EF4-FFF2-40B4-BE49-F238E27FC236}">
                <a16:creationId xmlns:a16="http://schemas.microsoft.com/office/drawing/2014/main" id="{4E371879-76DE-4ABC-83C5-CB59EEC80C96}"/>
              </a:ext>
            </a:extLst>
          </p:cNvPr>
          <p:cNvSpPr/>
          <p:nvPr/>
        </p:nvSpPr>
        <p:spPr>
          <a:xfrm>
            <a:off x="7856585" y="5455717"/>
            <a:ext cx="189432" cy="74328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Ellipse 39">
            <a:extLst>
              <a:ext uri="{FF2B5EF4-FFF2-40B4-BE49-F238E27FC236}">
                <a16:creationId xmlns:a16="http://schemas.microsoft.com/office/drawing/2014/main" id="{C7F7AAC0-3A33-4F51-B636-D3FECC187765}"/>
              </a:ext>
            </a:extLst>
          </p:cNvPr>
          <p:cNvSpPr/>
          <p:nvPr/>
        </p:nvSpPr>
        <p:spPr>
          <a:xfrm>
            <a:off x="7751207" y="5042921"/>
            <a:ext cx="400188" cy="3529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Picture 2">
            <a:extLst>
              <a:ext uri="{FF2B5EF4-FFF2-40B4-BE49-F238E27FC236}">
                <a16:creationId xmlns:a16="http://schemas.microsoft.com/office/drawing/2014/main" id="{2BEC8976-2391-43D2-B25B-F6ED0045C4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277" y="2329593"/>
            <a:ext cx="2030514" cy="439424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93F90A5C-724E-4EA3-87FD-CCF7F1226F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4282" y="2322569"/>
            <a:ext cx="2285828" cy="43872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Tekstfelt 17">
            <a:extLst>
              <a:ext uri="{FF2B5EF4-FFF2-40B4-BE49-F238E27FC236}">
                <a16:creationId xmlns:a16="http://schemas.microsoft.com/office/drawing/2014/main" id="{635B5C1C-1557-455B-B231-23BFCFABCB8C}"/>
              </a:ext>
            </a:extLst>
          </p:cNvPr>
          <p:cNvSpPr txBox="1"/>
          <p:nvPr/>
        </p:nvSpPr>
        <p:spPr>
          <a:xfrm>
            <a:off x="8642959" y="1032001"/>
            <a:ext cx="3268474" cy="461665"/>
          </a:xfrm>
          <a:prstGeom prst="rect">
            <a:avLst/>
          </a:prstGeom>
          <a:noFill/>
        </p:spPr>
        <p:txBody>
          <a:bodyPr wrap="square" rtlCol="0">
            <a:spAutoFit/>
          </a:bodyPr>
          <a:lstStyle/>
          <a:p>
            <a:pPr algn="ctr"/>
            <a:r>
              <a:rPr lang="da-DK" sz="2400" dirty="0">
                <a:solidFill>
                  <a:srgbClr val="FFFF00"/>
                </a:solidFill>
                <a:highlight>
                  <a:srgbClr val="000000"/>
                </a:highlight>
              </a:rPr>
              <a:t>4. Tryk ”</a:t>
            </a:r>
            <a:r>
              <a:rPr lang="da-DK" sz="2400" dirty="0">
                <a:solidFill>
                  <a:srgbClr val="00B0F0"/>
                </a:solidFill>
                <a:highlight>
                  <a:srgbClr val="000000"/>
                </a:highlight>
              </a:rPr>
              <a:t>UDFØR</a:t>
            </a:r>
            <a:r>
              <a:rPr lang="da-DK" sz="2400" dirty="0">
                <a:solidFill>
                  <a:srgbClr val="FFFF00"/>
                </a:solidFill>
                <a:highlight>
                  <a:srgbClr val="000000"/>
                </a:highlight>
              </a:rPr>
              <a:t>”</a:t>
            </a:r>
          </a:p>
        </p:txBody>
      </p:sp>
      <p:sp>
        <p:nvSpPr>
          <p:cNvPr id="20" name="Ellipse 19">
            <a:extLst>
              <a:ext uri="{FF2B5EF4-FFF2-40B4-BE49-F238E27FC236}">
                <a16:creationId xmlns:a16="http://schemas.microsoft.com/office/drawing/2014/main" id="{A6F132FA-8006-418F-BEF7-E69F41D54462}"/>
              </a:ext>
            </a:extLst>
          </p:cNvPr>
          <p:cNvSpPr/>
          <p:nvPr/>
        </p:nvSpPr>
        <p:spPr>
          <a:xfrm>
            <a:off x="10752362" y="5946530"/>
            <a:ext cx="667748" cy="4000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Pil: opadgående 20">
            <a:extLst>
              <a:ext uri="{FF2B5EF4-FFF2-40B4-BE49-F238E27FC236}">
                <a16:creationId xmlns:a16="http://schemas.microsoft.com/office/drawing/2014/main" id="{07F171B6-3F6E-418A-8EBE-EC0691519A1B}"/>
              </a:ext>
            </a:extLst>
          </p:cNvPr>
          <p:cNvSpPr/>
          <p:nvPr/>
        </p:nvSpPr>
        <p:spPr>
          <a:xfrm rot="10800000">
            <a:off x="10987291" y="5010680"/>
            <a:ext cx="197889" cy="76453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Grafik 7" descr="Forstørrelsesglas kontur">
            <a:extLst>
              <a:ext uri="{FF2B5EF4-FFF2-40B4-BE49-F238E27FC236}">
                <a16:creationId xmlns:a16="http://schemas.microsoft.com/office/drawing/2014/main" id="{A0917C46-CD44-4859-9B83-6CCF4CDFEF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83825" y="1513867"/>
            <a:ext cx="334764" cy="334764"/>
          </a:xfrm>
          <a:prstGeom prst="rect">
            <a:avLst/>
          </a:prstGeom>
        </p:spPr>
      </p:pic>
    </p:spTree>
    <p:extLst>
      <p:ext uri="{BB962C8B-B14F-4D97-AF65-F5344CB8AC3E}">
        <p14:creationId xmlns:p14="http://schemas.microsoft.com/office/powerpoint/2010/main" val="2200419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064D2207-AA67-DAD1-D42E-7A07328CA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el 1">
            <a:extLst>
              <a:ext uri="{FF2B5EF4-FFF2-40B4-BE49-F238E27FC236}">
                <a16:creationId xmlns:a16="http://schemas.microsoft.com/office/drawing/2014/main" id="{1FF4D8EC-BAA7-C263-64E8-E3D12A9DB063}"/>
              </a:ext>
            </a:extLst>
          </p:cNvPr>
          <p:cNvSpPr>
            <a:spLocks noGrp="1"/>
          </p:cNvSpPr>
          <p:nvPr>
            <p:ph type="title"/>
          </p:nvPr>
        </p:nvSpPr>
        <p:spPr>
          <a:xfrm>
            <a:off x="612648" y="548640"/>
            <a:ext cx="3657600" cy="1294374"/>
          </a:xfrm>
        </p:spPr>
        <p:txBody>
          <a:bodyPr vert="horz" lIns="91440" tIns="45720" rIns="91440" bIns="45720" rtlCol="0" anchor="t">
            <a:normAutofit/>
          </a:bodyPr>
          <a:lstStyle/>
          <a:p>
            <a:pPr marL="0" marR="0" lvl="0" indent="0" fontAlgn="auto">
              <a:spcAft>
                <a:spcPts val="0"/>
              </a:spcAft>
              <a:tabLst/>
              <a:defRPr/>
            </a:pPr>
            <a:r>
              <a:rPr kumimoji="0" lang="en-US" sz="2800" b="1" i="0" u="none" strike="noStrike" kern="1200" cap="none" spc="0" normalizeH="0" baseline="0" noProof="0" dirty="0">
                <a:ln>
                  <a:noFill/>
                </a:ln>
                <a:solidFill>
                  <a:schemeClr val="tx1"/>
                </a:solidFill>
                <a:effectLst/>
                <a:uLnTx/>
                <a:uFillTx/>
                <a:latin typeface="+mj-lt"/>
                <a:ea typeface="+mj-ea"/>
                <a:cs typeface="+mj-cs"/>
              </a:rPr>
              <a:t>Årsmøde for alle områder i LFS 2025</a:t>
            </a:r>
            <a:br>
              <a:rPr kumimoji="0" lang="en-US" sz="2800" b="1" i="0" u="none" strike="noStrike" kern="1200" cap="none" spc="0" normalizeH="0" baseline="0" noProof="0" dirty="0">
                <a:ln>
                  <a:noFill/>
                </a:ln>
                <a:solidFill>
                  <a:schemeClr val="tx1"/>
                </a:solidFill>
                <a:effectLst/>
                <a:uLnTx/>
                <a:uFillTx/>
                <a:latin typeface="+mj-lt"/>
                <a:ea typeface="+mj-ea"/>
                <a:cs typeface="+mj-cs"/>
              </a:rPr>
            </a:br>
            <a:endParaRPr lang="en-US" sz="2800" b="1" kern="1200" dirty="0">
              <a:solidFill>
                <a:schemeClr val="tx1"/>
              </a:solidFill>
              <a:latin typeface="+mj-lt"/>
              <a:ea typeface="+mj-ea"/>
              <a:cs typeface="+mj-cs"/>
            </a:endParaRPr>
          </a:p>
        </p:txBody>
      </p:sp>
      <p:pic>
        <p:nvPicPr>
          <p:cNvPr id="1026" name="Picture 2" descr="Et billede, der indeholder Ansigt, person, smil, tøj&#10;&#10;Indhold genereret af kunstig intelligens kan være forkert.">
            <a:extLst>
              <a:ext uri="{FF2B5EF4-FFF2-40B4-BE49-F238E27FC236}">
                <a16:creationId xmlns:a16="http://schemas.microsoft.com/office/drawing/2014/main" id="{43365275-35A6-E7E5-764A-5538DF7396CB}"/>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2754" r="23086" b="-2"/>
          <a:stretch>
            <a:fillRect/>
          </a:stretch>
        </p:blipFill>
        <p:spPr bwMode="auto">
          <a:xfrm>
            <a:off x="727382" y="2008094"/>
            <a:ext cx="3494314" cy="4301265"/>
          </a:xfrm>
          <a:prstGeom prst="rect">
            <a:avLst/>
          </a:prstGeom>
          <a:noFill/>
          <a:extLst>
            <a:ext uri="{909E8E84-426E-40DD-AFC4-6F175D3DCCD1}">
              <a14:hiddenFill xmlns:a14="http://schemas.microsoft.com/office/drawing/2010/main">
                <a:solidFill>
                  <a:srgbClr val="FFFFFF"/>
                </a:solidFill>
              </a14:hiddenFill>
            </a:ext>
          </a:extLst>
        </p:spPr>
      </p:pic>
      <p:sp>
        <p:nvSpPr>
          <p:cNvPr id="4" name="Pladsholder til tekst 3">
            <a:extLst>
              <a:ext uri="{FF2B5EF4-FFF2-40B4-BE49-F238E27FC236}">
                <a16:creationId xmlns:a16="http://schemas.microsoft.com/office/drawing/2014/main" id="{E8652B9E-2F5D-FD14-EA2B-17A16843EF6B}"/>
              </a:ext>
            </a:extLst>
          </p:cNvPr>
          <p:cNvSpPr>
            <a:spLocks noGrp="1"/>
          </p:cNvSpPr>
          <p:nvPr>
            <p:ph type="body" sz="half" idx="2"/>
          </p:nvPr>
        </p:nvSpPr>
        <p:spPr>
          <a:xfrm>
            <a:off x="5013849" y="548637"/>
            <a:ext cx="6561437" cy="5760723"/>
          </a:xfrm>
        </p:spPr>
        <p:txBody>
          <a:bodyPr vert="horz" lIns="91440" tIns="45720" rIns="91440" bIns="45720" rtlCol="0">
            <a:normAutofit lnSpcReduction="10000"/>
          </a:bodyPr>
          <a:lstStyle/>
          <a:p>
            <a:pPr>
              <a:lnSpc>
                <a:spcPct val="110000"/>
              </a:lnSpc>
            </a:pPr>
            <a:r>
              <a:rPr lang="en-US" sz="1800" b="0" i="0" dirty="0">
                <a:effectLst/>
              </a:rPr>
              <a:t>Almen-, </a:t>
            </a:r>
            <a:r>
              <a:rPr lang="en-US" sz="1800" b="0" i="0" dirty="0" err="1">
                <a:effectLst/>
              </a:rPr>
              <a:t>dagpleje</a:t>
            </a:r>
            <a:r>
              <a:rPr lang="en-US" sz="1800" b="0" i="0" dirty="0">
                <a:effectLst/>
              </a:rPr>
              <a:t>- og </a:t>
            </a:r>
            <a:r>
              <a:rPr lang="en-US" sz="1800" b="0" i="0" dirty="0" err="1">
                <a:effectLst/>
              </a:rPr>
              <a:t>specialområdet</a:t>
            </a:r>
            <a:r>
              <a:rPr lang="en-US" sz="1800" b="0" i="0" dirty="0">
                <a:effectLst/>
              </a:rPr>
              <a:t> i LFS </a:t>
            </a:r>
            <a:r>
              <a:rPr lang="en-US" sz="1800" b="0" i="0" dirty="0" err="1">
                <a:effectLst/>
              </a:rPr>
              <a:t>afholder</a:t>
            </a:r>
            <a:r>
              <a:rPr lang="en-US" sz="1800" b="0" i="0" dirty="0">
                <a:effectLst/>
              </a:rPr>
              <a:t> </a:t>
            </a:r>
            <a:r>
              <a:rPr lang="en-US" sz="1800" b="0" i="0" dirty="0" err="1">
                <a:effectLst/>
              </a:rPr>
              <a:t>fælles</a:t>
            </a:r>
            <a:r>
              <a:rPr lang="en-US" sz="1800" b="0" i="0" dirty="0">
                <a:effectLst/>
              </a:rPr>
              <a:t> </a:t>
            </a:r>
            <a:r>
              <a:rPr lang="en-US" sz="1800" b="0" i="0" dirty="0" err="1">
                <a:effectLst/>
              </a:rPr>
              <a:t>årsmøde</a:t>
            </a:r>
            <a:r>
              <a:rPr lang="en-US" sz="1800" b="0" i="0" dirty="0">
                <a:effectLst/>
              </a:rPr>
              <a:t> </a:t>
            </a:r>
            <a:r>
              <a:rPr lang="en-US" sz="1800" b="1" i="0" dirty="0" err="1">
                <a:effectLst/>
              </a:rPr>
              <a:t>mandag</a:t>
            </a:r>
            <a:r>
              <a:rPr lang="en-US" sz="1800" b="1" i="0" dirty="0">
                <a:effectLst/>
              </a:rPr>
              <a:t> den 22. </a:t>
            </a:r>
            <a:r>
              <a:rPr lang="en-US" sz="1800" b="1" i="0" dirty="0" err="1">
                <a:effectLst/>
              </a:rPr>
              <a:t>september</a:t>
            </a:r>
            <a:r>
              <a:rPr lang="en-US" sz="1800" b="1" i="0" dirty="0">
                <a:effectLst/>
              </a:rPr>
              <a:t> 2025 i Amager </a:t>
            </a:r>
            <a:r>
              <a:rPr lang="en-US" sz="1800" b="1" i="0" dirty="0" err="1">
                <a:effectLst/>
              </a:rPr>
              <a:t>Selskabslokaler</a:t>
            </a:r>
            <a:r>
              <a:rPr lang="en-US" sz="1800" b="1" i="0" dirty="0">
                <a:effectLst/>
              </a:rPr>
              <a:t>, </a:t>
            </a:r>
            <a:r>
              <a:rPr lang="da-DK" sz="2000" b="1" i="0" dirty="0">
                <a:solidFill>
                  <a:srgbClr val="000000"/>
                </a:solidFill>
                <a:effectLst/>
              </a:rPr>
              <a:t>Markmandsgade 9-11, København S</a:t>
            </a:r>
            <a:r>
              <a:rPr lang="en-US" sz="1800" b="0" i="0" dirty="0">
                <a:effectLst/>
              </a:rPr>
              <a:t>. </a:t>
            </a:r>
            <a:r>
              <a:rPr lang="en-US" sz="1800" b="0" i="0" dirty="0" err="1">
                <a:effectLst/>
              </a:rPr>
              <a:t>Årsmødet</a:t>
            </a:r>
            <a:r>
              <a:rPr lang="en-US" sz="1800" b="0" i="0" dirty="0">
                <a:effectLst/>
              </a:rPr>
              <a:t> </a:t>
            </a:r>
            <a:r>
              <a:rPr lang="en-US" sz="1800" b="0" i="0" dirty="0" err="1">
                <a:effectLst/>
              </a:rPr>
              <a:t>byder</a:t>
            </a:r>
            <a:r>
              <a:rPr lang="en-US" sz="1800" b="0" i="0" dirty="0">
                <a:effectLst/>
              </a:rPr>
              <a:t> </a:t>
            </a:r>
            <a:r>
              <a:rPr lang="en-US" sz="1800" b="0" i="0" dirty="0" err="1">
                <a:effectLst/>
              </a:rPr>
              <a:t>på</a:t>
            </a:r>
            <a:r>
              <a:rPr lang="en-US" sz="1800" b="0" i="0" dirty="0">
                <a:effectLst/>
              </a:rPr>
              <a:t> </a:t>
            </a:r>
            <a:r>
              <a:rPr lang="en-US" sz="1800" b="0" i="0" dirty="0" err="1">
                <a:effectLst/>
              </a:rPr>
              <a:t>en</a:t>
            </a:r>
            <a:r>
              <a:rPr lang="en-US" sz="1800" b="0" i="0" dirty="0">
                <a:effectLst/>
              </a:rPr>
              <a:t> let </a:t>
            </a:r>
            <a:r>
              <a:rPr lang="en-US" sz="1800" b="0" i="0" dirty="0" err="1">
                <a:effectLst/>
              </a:rPr>
              <a:t>anretning</a:t>
            </a:r>
            <a:r>
              <a:rPr lang="en-US" sz="1800" b="0" i="0" dirty="0">
                <a:effectLst/>
              </a:rPr>
              <a:t>, </a:t>
            </a:r>
            <a:r>
              <a:rPr lang="en-US" sz="1800" b="0" i="0" dirty="0" err="1">
                <a:effectLst/>
              </a:rPr>
              <a:t>nyt</a:t>
            </a:r>
            <a:r>
              <a:rPr lang="en-US" sz="1800" b="0" i="0" dirty="0">
                <a:effectLst/>
              </a:rPr>
              <a:t> </a:t>
            </a:r>
            <a:r>
              <a:rPr lang="en-US" sz="1800" b="0" i="0" dirty="0" err="1">
                <a:effectLst/>
              </a:rPr>
              <a:t>fra</a:t>
            </a:r>
            <a:r>
              <a:rPr lang="en-US" sz="1800" b="0" i="0" dirty="0">
                <a:effectLst/>
              </a:rPr>
              <a:t> </a:t>
            </a:r>
            <a:r>
              <a:rPr lang="en-US" sz="1800" b="0" i="0" dirty="0" err="1">
                <a:effectLst/>
              </a:rPr>
              <a:t>områderne</a:t>
            </a:r>
            <a:r>
              <a:rPr lang="en-US" sz="1800" b="0" i="0" dirty="0">
                <a:effectLst/>
              </a:rPr>
              <a:t>, </a:t>
            </a:r>
            <a:r>
              <a:rPr lang="en-US" sz="1800" b="0" i="0" dirty="0" err="1">
                <a:effectLst/>
              </a:rPr>
              <a:t>oplæg</a:t>
            </a:r>
            <a:r>
              <a:rPr lang="en-US" sz="1800" b="0" i="0" dirty="0">
                <a:effectLst/>
              </a:rPr>
              <a:t> om </a:t>
            </a:r>
            <a:r>
              <a:rPr lang="en-US" sz="1800" b="0" i="0" dirty="0" err="1">
                <a:effectLst/>
              </a:rPr>
              <a:t>moralsk</a:t>
            </a:r>
            <a:r>
              <a:rPr lang="en-US" sz="1800" b="0" i="0" dirty="0">
                <a:effectLst/>
              </a:rPr>
              <a:t> stress ved Nana Katrine Vaaben - og til slut </a:t>
            </a:r>
            <a:r>
              <a:rPr lang="en-US" sz="1800" b="0" i="0" dirty="0" err="1">
                <a:effectLst/>
              </a:rPr>
              <a:t>en</a:t>
            </a:r>
            <a:r>
              <a:rPr lang="en-US" sz="1800" b="0" i="0" dirty="0">
                <a:effectLst/>
              </a:rPr>
              <a:t> </a:t>
            </a:r>
            <a:r>
              <a:rPr lang="en-US" sz="1800" b="0" i="0" dirty="0" err="1">
                <a:effectLst/>
              </a:rPr>
              <a:t>overraskelse</a:t>
            </a:r>
            <a:r>
              <a:rPr lang="en-US" sz="1800" b="0" i="0" dirty="0">
                <a:effectLst/>
              </a:rPr>
              <a:t>.</a:t>
            </a:r>
          </a:p>
          <a:p>
            <a:pPr>
              <a:lnSpc>
                <a:spcPct val="110000"/>
              </a:lnSpc>
              <a:spcAft>
                <a:spcPts val="225"/>
              </a:spcAft>
            </a:pPr>
            <a:r>
              <a:rPr lang="en-US" sz="1800" b="0" i="0" dirty="0">
                <a:effectLst/>
              </a:rPr>
              <a:t>Program:</a:t>
            </a:r>
          </a:p>
          <a:p>
            <a:pPr>
              <a:lnSpc>
                <a:spcPct val="110000"/>
              </a:lnSpc>
            </a:pPr>
            <a:r>
              <a:rPr lang="en-US" sz="1800" b="0" i="0" dirty="0">
                <a:effectLst/>
              </a:rPr>
              <a:t>Kl. 17.00 </a:t>
            </a:r>
            <a:r>
              <a:rPr lang="en-US" sz="1800" b="0" i="0" dirty="0" err="1">
                <a:effectLst/>
              </a:rPr>
              <a:t>Dørene</a:t>
            </a:r>
            <a:r>
              <a:rPr lang="en-US" sz="1800" b="0" i="0" dirty="0">
                <a:effectLst/>
              </a:rPr>
              <a:t> </a:t>
            </a:r>
            <a:r>
              <a:rPr lang="en-US" sz="1800" b="0" i="0" dirty="0" err="1">
                <a:effectLst/>
              </a:rPr>
              <a:t>åbnes</a:t>
            </a:r>
            <a:r>
              <a:rPr lang="en-US" sz="1800" b="0" i="0" dirty="0">
                <a:effectLst/>
              </a:rPr>
              <a:t>, </a:t>
            </a:r>
            <a:r>
              <a:rPr lang="en-US" sz="1800" b="0" i="0" dirty="0" err="1">
                <a:effectLst/>
              </a:rPr>
              <a:t>herunder</a:t>
            </a:r>
            <a:r>
              <a:rPr lang="en-US" sz="1800" b="0" i="0" dirty="0">
                <a:effectLst/>
              </a:rPr>
              <a:t> </a:t>
            </a:r>
            <a:r>
              <a:rPr lang="en-US" sz="1800" b="0" i="0" dirty="0" err="1">
                <a:effectLst/>
              </a:rPr>
              <a:t>servering</a:t>
            </a:r>
            <a:r>
              <a:rPr lang="en-US" sz="1800" b="0" i="0" dirty="0">
                <a:effectLst/>
              </a:rPr>
              <a:t> </a:t>
            </a:r>
            <a:r>
              <a:rPr lang="en-US" sz="1800" b="0" i="0" dirty="0" err="1">
                <a:effectLst/>
              </a:rPr>
              <a:t>af</a:t>
            </a:r>
            <a:r>
              <a:rPr lang="en-US" sz="1800" b="0" i="0" dirty="0">
                <a:effectLst/>
              </a:rPr>
              <a:t> </a:t>
            </a:r>
            <a:r>
              <a:rPr lang="en-US" sz="1800" b="0" i="0" dirty="0" err="1">
                <a:effectLst/>
              </a:rPr>
              <a:t>smørrebrød</a:t>
            </a:r>
            <a:r>
              <a:rPr lang="en-US" sz="1800" b="0" i="0" dirty="0">
                <a:effectLst/>
              </a:rPr>
              <a:t> og </a:t>
            </a:r>
            <a:r>
              <a:rPr lang="en-US" sz="1800" b="0" i="0" dirty="0" err="1">
                <a:effectLst/>
              </a:rPr>
              <a:t>drikkevarer</a:t>
            </a:r>
            <a:endParaRPr lang="en-US" sz="1800" b="0" i="0" dirty="0">
              <a:effectLst/>
            </a:endParaRPr>
          </a:p>
          <a:p>
            <a:pPr>
              <a:lnSpc>
                <a:spcPct val="110000"/>
              </a:lnSpc>
            </a:pPr>
            <a:r>
              <a:rPr lang="en-US" sz="1800" b="0" i="0" dirty="0">
                <a:effectLst/>
              </a:rPr>
              <a:t>Kl. 18.00 </a:t>
            </a:r>
            <a:r>
              <a:rPr lang="en-US" sz="1800" b="0" i="0" dirty="0" err="1">
                <a:effectLst/>
              </a:rPr>
              <a:t>Velkommen</a:t>
            </a:r>
            <a:r>
              <a:rPr lang="en-US" sz="1800" b="0" i="0" dirty="0">
                <a:effectLst/>
              </a:rPr>
              <a:t> v/</a:t>
            </a:r>
            <a:r>
              <a:rPr lang="en-US" sz="1800" b="0" i="0" dirty="0" err="1">
                <a:effectLst/>
              </a:rPr>
              <a:t>områdeformænd</a:t>
            </a:r>
            <a:r>
              <a:rPr lang="en-US" sz="1800" b="0" i="0" dirty="0">
                <a:effectLst/>
              </a:rPr>
              <a:t>, </a:t>
            </a:r>
            <a:r>
              <a:rPr lang="en-US" sz="1800" b="0" i="0" dirty="0" err="1">
                <a:effectLst/>
              </a:rPr>
              <a:t>herunder</a:t>
            </a:r>
            <a:r>
              <a:rPr lang="en-US" sz="1800" b="0" i="0" dirty="0">
                <a:effectLst/>
              </a:rPr>
              <a:t> status </a:t>
            </a:r>
            <a:r>
              <a:rPr lang="en-US" sz="1800" b="0" i="0" dirty="0" err="1">
                <a:effectLst/>
              </a:rPr>
              <a:t>fra</a:t>
            </a:r>
            <a:r>
              <a:rPr lang="en-US" sz="1800" b="0" i="0" dirty="0">
                <a:effectLst/>
              </a:rPr>
              <a:t> </a:t>
            </a:r>
            <a:r>
              <a:rPr lang="en-US" sz="1800" b="0" i="0" dirty="0" err="1">
                <a:effectLst/>
              </a:rPr>
              <a:t>områderne</a:t>
            </a:r>
            <a:r>
              <a:rPr lang="en-US" sz="1800" b="0" i="0" dirty="0">
                <a:effectLst/>
              </a:rPr>
              <a:t> og </a:t>
            </a:r>
            <a:r>
              <a:rPr lang="en-US" sz="1800" b="0" i="0" dirty="0" err="1">
                <a:effectLst/>
              </a:rPr>
              <a:t>eventuelt</a:t>
            </a:r>
            <a:r>
              <a:rPr lang="en-US" sz="1800" b="0" i="0" dirty="0">
                <a:effectLst/>
              </a:rPr>
              <a:t> </a:t>
            </a:r>
            <a:r>
              <a:rPr lang="en-US" sz="1800" b="0" i="0" dirty="0" err="1">
                <a:effectLst/>
              </a:rPr>
              <a:t>suppleringsvalg</a:t>
            </a:r>
            <a:r>
              <a:rPr lang="en-US" sz="1800" b="0" i="0" dirty="0">
                <a:effectLst/>
              </a:rPr>
              <a:t> til </a:t>
            </a:r>
            <a:r>
              <a:rPr lang="en-US" sz="1800" b="0" i="0" dirty="0" err="1">
                <a:effectLst/>
              </a:rPr>
              <a:t>områdebestyrelserne</a:t>
            </a:r>
            <a:endParaRPr lang="en-US" sz="1800" b="0" i="0" dirty="0">
              <a:effectLst/>
            </a:endParaRPr>
          </a:p>
          <a:p>
            <a:pPr>
              <a:lnSpc>
                <a:spcPct val="110000"/>
              </a:lnSpc>
            </a:pPr>
            <a:r>
              <a:rPr lang="en-US" sz="1800" b="0" i="0" dirty="0">
                <a:effectLst/>
              </a:rPr>
              <a:t>Kl. 18.45 Pause</a:t>
            </a:r>
          </a:p>
          <a:p>
            <a:pPr>
              <a:lnSpc>
                <a:spcPct val="110000"/>
              </a:lnSpc>
            </a:pPr>
            <a:r>
              <a:rPr lang="en-US" sz="1800" b="0" i="0" dirty="0">
                <a:effectLst/>
              </a:rPr>
              <a:t>Kl. 19.00 </a:t>
            </a:r>
            <a:r>
              <a:rPr lang="en-US" sz="1800" b="0" i="0" dirty="0" err="1">
                <a:effectLst/>
              </a:rPr>
              <a:t>Oplæg</a:t>
            </a:r>
            <a:r>
              <a:rPr lang="en-US" sz="1800" b="0" i="0" dirty="0">
                <a:effectLst/>
              </a:rPr>
              <a:t> om </a:t>
            </a:r>
            <a:r>
              <a:rPr lang="en-US" sz="1800" b="0" i="0" dirty="0" err="1">
                <a:effectLst/>
              </a:rPr>
              <a:t>Moralsk</a:t>
            </a:r>
            <a:r>
              <a:rPr lang="en-US" sz="1800" b="0" i="0" dirty="0">
                <a:effectLst/>
              </a:rPr>
              <a:t> Stress v/Nana Katrine Vaaben, docent og </a:t>
            </a:r>
            <a:r>
              <a:rPr lang="en-US" sz="1800" b="0" i="0" dirty="0" err="1">
                <a:effectLst/>
              </a:rPr>
              <a:t>forsker</a:t>
            </a:r>
            <a:r>
              <a:rPr lang="en-US" sz="1800" b="0" i="0" dirty="0">
                <a:effectLst/>
              </a:rPr>
              <a:t> </a:t>
            </a:r>
            <a:r>
              <a:rPr lang="en-US" sz="1800" b="0" i="0" dirty="0" err="1">
                <a:effectLst/>
              </a:rPr>
              <a:t>fra</a:t>
            </a:r>
            <a:r>
              <a:rPr lang="en-US" sz="1800" b="0" i="0" dirty="0">
                <a:effectLst/>
              </a:rPr>
              <a:t> KP (</a:t>
            </a:r>
            <a:r>
              <a:rPr lang="en-US" sz="1800" b="0" i="0" dirty="0" err="1">
                <a:effectLst/>
              </a:rPr>
              <a:t>Københavns</a:t>
            </a:r>
            <a:r>
              <a:rPr lang="en-US" sz="1800" b="0" i="0" dirty="0">
                <a:effectLst/>
              </a:rPr>
              <a:t> </a:t>
            </a:r>
            <a:r>
              <a:rPr lang="en-US" sz="1800" b="0" i="0" dirty="0" err="1">
                <a:effectLst/>
              </a:rPr>
              <a:t>Professionshøjskole</a:t>
            </a:r>
            <a:r>
              <a:rPr lang="en-US" sz="1800" b="0" i="0" dirty="0">
                <a:effectLst/>
              </a:rPr>
              <a:t>), </a:t>
            </a:r>
            <a:r>
              <a:rPr lang="en-US" sz="1800" b="0" i="0" dirty="0" err="1">
                <a:effectLst/>
              </a:rPr>
              <a:t>herunder</a:t>
            </a:r>
            <a:r>
              <a:rPr lang="en-US" sz="1800" b="0" i="0" dirty="0">
                <a:effectLst/>
              </a:rPr>
              <a:t> </a:t>
            </a:r>
            <a:r>
              <a:rPr lang="en-US" sz="1800" b="0" i="0" dirty="0" err="1">
                <a:effectLst/>
              </a:rPr>
              <a:t>spørgsmål</a:t>
            </a:r>
            <a:r>
              <a:rPr lang="en-US" sz="1800" b="0" i="0" dirty="0">
                <a:effectLst/>
              </a:rPr>
              <a:t> og </a:t>
            </a:r>
            <a:r>
              <a:rPr lang="en-US" sz="1800" b="0" i="0" dirty="0" err="1">
                <a:effectLst/>
              </a:rPr>
              <a:t>debat</a:t>
            </a:r>
            <a:r>
              <a:rPr lang="en-US" sz="1800" b="0" i="0" dirty="0">
                <a:effectLst/>
              </a:rPr>
              <a:t>. Der </a:t>
            </a:r>
            <a:r>
              <a:rPr lang="en-US" sz="1800" b="0" i="0" dirty="0" err="1">
                <a:effectLst/>
              </a:rPr>
              <a:t>vil</a:t>
            </a:r>
            <a:r>
              <a:rPr lang="en-US" sz="1800" b="0" i="0" dirty="0">
                <a:effectLst/>
              </a:rPr>
              <a:t> </a:t>
            </a:r>
            <a:r>
              <a:rPr lang="en-US" sz="1800" b="0" i="0" dirty="0" err="1">
                <a:effectLst/>
              </a:rPr>
              <a:t>være</a:t>
            </a:r>
            <a:r>
              <a:rPr lang="en-US" sz="1800" b="0" i="0" dirty="0">
                <a:effectLst/>
              </a:rPr>
              <a:t> </a:t>
            </a:r>
            <a:r>
              <a:rPr lang="en-US" sz="1800" b="0" i="0" dirty="0" err="1">
                <a:effectLst/>
              </a:rPr>
              <a:t>indlagt</a:t>
            </a:r>
            <a:r>
              <a:rPr lang="en-US" sz="1800" b="0" i="0" dirty="0">
                <a:effectLst/>
              </a:rPr>
              <a:t> pause</a:t>
            </a:r>
          </a:p>
          <a:p>
            <a:pPr>
              <a:lnSpc>
                <a:spcPct val="110000"/>
              </a:lnSpc>
            </a:pPr>
            <a:r>
              <a:rPr lang="en-US" sz="1800" b="0" i="0" dirty="0">
                <a:effectLst/>
              </a:rPr>
              <a:t>Kl. 20.30 </a:t>
            </a:r>
            <a:r>
              <a:rPr lang="en-US" sz="1800" b="0" i="0" dirty="0" err="1">
                <a:effectLst/>
              </a:rPr>
              <a:t>Overraskelse</a:t>
            </a:r>
            <a:endParaRPr lang="en-US" sz="1800" b="0" i="0" dirty="0">
              <a:effectLst/>
            </a:endParaRPr>
          </a:p>
          <a:p>
            <a:pPr>
              <a:lnSpc>
                <a:spcPct val="110000"/>
              </a:lnSpc>
            </a:pPr>
            <a:r>
              <a:rPr lang="en-US" sz="1800" b="0" i="0" dirty="0">
                <a:effectLst/>
              </a:rPr>
              <a:t>Kl. 20.50 </a:t>
            </a:r>
            <a:r>
              <a:rPr lang="en-US" sz="1800" b="0" i="0" dirty="0" err="1">
                <a:effectLst/>
              </a:rPr>
              <a:t>Afslutning</a:t>
            </a:r>
            <a:r>
              <a:rPr lang="en-US" sz="1800" b="0" i="0" dirty="0">
                <a:effectLst/>
              </a:rPr>
              <a:t> og </a:t>
            </a:r>
            <a:r>
              <a:rPr lang="en-US" sz="1800" b="0" i="0" dirty="0" err="1">
                <a:effectLst/>
              </a:rPr>
              <a:t>tak</a:t>
            </a:r>
            <a:r>
              <a:rPr lang="en-US" sz="1800" b="0" i="0" dirty="0">
                <a:effectLst/>
              </a:rPr>
              <a:t> for i </a:t>
            </a:r>
            <a:r>
              <a:rPr lang="en-US" sz="1800" b="0" i="0" dirty="0" err="1">
                <a:effectLst/>
              </a:rPr>
              <a:t>aften</a:t>
            </a:r>
            <a:r>
              <a:rPr lang="en-US" sz="1800" b="0" i="0" dirty="0">
                <a:effectLst/>
              </a:rPr>
              <a:t>.</a:t>
            </a:r>
          </a:p>
        </p:txBody>
      </p:sp>
    </p:spTree>
    <p:extLst>
      <p:ext uri="{BB962C8B-B14F-4D97-AF65-F5344CB8AC3E}">
        <p14:creationId xmlns:p14="http://schemas.microsoft.com/office/powerpoint/2010/main" val="2740547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17F88CA-28E0-FEB6-7411-B40001CABFAE}"/>
              </a:ext>
            </a:extLst>
          </p:cNvPr>
          <p:cNvSpPr>
            <a:spLocks noGrp="1"/>
          </p:cNvSpPr>
          <p:nvPr>
            <p:ph type="title"/>
          </p:nvPr>
        </p:nvSpPr>
        <p:spPr>
          <a:xfrm>
            <a:off x="686834" y="1153572"/>
            <a:ext cx="3200400" cy="4461163"/>
          </a:xfrm>
        </p:spPr>
        <p:txBody>
          <a:bodyPr>
            <a:normAutofit/>
          </a:bodyPr>
          <a:lstStyle/>
          <a:p>
            <a:r>
              <a:rPr lang="da-DK" dirty="0">
                <a:solidFill>
                  <a:srgbClr val="FFFFFF"/>
                </a:solidFill>
              </a:rPr>
              <a:t>TR møde plan 2026:</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dsholder til indhold 2">
            <a:extLst>
              <a:ext uri="{FF2B5EF4-FFF2-40B4-BE49-F238E27FC236}">
                <a16:creationId xmlns:a16="http://schemas.microsoft.com/office/drawing/2014/main" id="{DD0213EA-8963-ACBA-7A5A-07532D09D2DC}"/>
              </a:ext>
            </a:extLst>
          </p:cNvPr>
          <p:cNvSpPr>
            <a:spLocks noGrp="1"/>
          </p:cNvSpPr>
          <p:nvPr>
            <p:ph idx="1"/>
          </p:nvPr>
        </p:nvSpPr>
        <p:spPr>
          <a:xfrm>
            <a:off x="4447308" y="250166"/>
            <a:ext cx="7250111" cy="6228272"/>
          </a:xfrm>
        </p:spPr>
        <p:txBody>
          <a:bodyPr anchor="ctr">
            <a:normAutofit fontScale="55000" lnSpcReduction="20000"/>
          </a:bodyPr>
          <a:lstStyle/>
          <a:p>
            <a:pPr algn="ctr">
              <a:lnSpc>
                <a:spcPct val="125000"/>
              </a:lnSpc>
              <a:spcAft>
                <a:spcPts val="600"/>
              </a:spcAft>
              <a:buNone/>
            </a:pPr>
            <a:r>
              <a:rPr lang="da-DK" sz="4400" b="1" u="sng" dirty="0">
                <a:effectLst/>
                <a:latin typeface="Calibri" panose="020F0502020204030204" pitchFamily="34" charset="0"/>
                <a:ea typeface="Calibri" panose="020F0502020204030204" pitchFamily="34" charset="0"/>
                <a:cs typeface="Times New Roman" panose="02020603050405020304" pitchFamily="18" charset="0"/>
              </a:rPr>
              <a:t>TR møder i LFS 2026:</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25000"/>
              </a:lnSpc>
              <a:spcAft>
                <a:spcPts val="600"/>
              </a:spcAft>
              <a:buNone/>
            </a:pPr>
            <a:r>
              <a:rPr lang="da-DK" sz="2000" b="1"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indent="828040">
              <a:lnSpc>
                <a:spcPct val="125000"/>
              </a:lnSpc>
              <a:spcAft>
                <a:spcPts val="600"/>
              </a:spcAft>
              <a:buNone/>
            </a:pPr>
            <a:r>
              <a:rPr lang="da-DK" sz="2800" b="1" dirty="0">
                <a:effectLst/>
                <a:latin typeface="Calibri" panose="020F0502020204030204" pitchFamily="34" charset="0"/>
                <a:ea typeface="Calibri" panose="020F0502020204030204" pitchFamily="34" charset="0"/>
                <a:cs typeface="Times New Roman" panose="02020603050405020304" pitchFamily="18" charset="0"/>
              </a:rPr>
              <a:t>Onsdag den 21. Januar 		Sal - A	9-12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indent="828040">
              <a:lnSpc>
                <a:spcPct val="125000"/>
              </a:lnSpc>
              <a:spcAft>
                <a:spcPts val="600"/>
              </a:spcAft>
              <a:buNone/>
            </a:pPr>
            <a:r>
              <a:rPr lang="da-DK" sz="2800" b="1" dirty="0">
                <a:effectLst/>
                <a:latin typeface="Calibri" panose="020F0502020204030204" pitchFamily="34" charset="0"/>
                <a:ea typeface="Calibri" panose="020F0502020204030204" pitchFamily="34" charset="0"/>
                <a:cs typeface="Times New Roman" panose="02020603050405020304" pitchFamily="18" charset="0"/>
              </a:rPr>
              <a:t>Onsdag den 18. Februar 		Sal - A	9-12</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indent="828040">
              <a:lnSpc>
                <a:spcPct val="125000"/>
              </a:lnSpc>
              <a:spcAft>
                <a:spcPts val="600"/>
              </a:spcAft>
              <a:buNone/>
            </a:pPr>
            <a:r>
              <a:rPr lang="da-DK" sz="2800" b="1" dirty="0">
                <a:effectLst/>
                <a:latin typeface="Calibri" panose="020F0502020204030204" pitchFamily="34" charset="0"/>
                <a:ea typeface="Calibri" panose="020F0502020204030204" pitchFamily="34" charset="0"/>
                <a:cs typeface="Times New Roman" panose="02020603050405020304" pitchFamily="18" charset="0"/>
              </a:rPr>
              <a:t>Onsdag den 4. Marts 			Sal - A	9-12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indent="828040">
              <a:lnSpc>
                <a:spcPct val="125000"/>
              </a:lnSpc>
              <a:spcAft>
                <a:spcPts val="600"/>
              </a:spcAft>
              <a:buNone/>
            </a:pPr>
            <a:r>
              <a:rPr lang="da-DK" sz="2800" b="1" dirty="0">
                <a:effectLst/>
                <a:latin typeface="Calibri" panose="020F0502020204030204" pitchFamily="34" charset="0"/>
                <a:ea typeface="Calibri" panose="020F0502020204030204" pitchFamily="34" charset="0"/>
                <a:cs typeface="Times New Roman" panose="02020603050405020304" pitchFamily="18" charset="0"/>
              </a:rPr>
              <a:t>Onsdag den 13. Maj			Sal - A	9-12</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indent="828040">
              <a:lnSpc>
                <a:spcPct val="125000"/>
              </a:lnSpc>
              <a:spcAft>
                <a:spcPts val="600"/>
              </a:spcAft>
              <a:buNone/>
            </a:pPr>
            <a:r>
              <a:rPr lang="da-DK" sz="2800" b="1" dirty="0">
                <a:effectLst/>
                <a:latin typeface="Calibri" panose="020F0502020204030204" pitchFamily="34" charset="0"/>
                <a:ea typeface="Calibri" panose="020F0502020204030204" pitchFamily="34" charset="0"/>
                <a:cs typeface="Times New Roman" panose="02020603050405020304" pitchFamily="18" charset="0"/>
              </a:rPr>
              <a:t>Torsdag den 11. Juni 			Sal - A	9-15</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indent="828040">
              <a:lnSpc>
                <a:spcPct val="125000"/>
              </a:lnSpc>
              <a:spcAft>
                <a:spcPts val="600"/>
              </a:spcAft>
              <a:buNone/>
            </a:pPr>
            <a:r>
              <a:rPr lang="da-DK" sz="2800" b="1" dirty="0">
                <a:effectLst/>
                <a:latin typeface="Calibri" panose="020F0502020204030204" pitchFamily="34" charset="0"/>
                <a:ea typeface="Calibri" panose="020F0502020204030204" pitchFamily="34" charset="0"/>
                <a:cs typeface="Times New Roman" panose="02020603050405020304" pitchFamily="18" charset="0"/>
              </a:rPr>
              <a:t>Onsdag den 2. September 		Sal - A	9-12</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indent="828040">
              <a:lnSpc>
                <a:spcPct val="125000"/>
              </a:lnSpc>
              <a:spcAft>
                <a:spcPts val="600"/>
              </a:spcAft>
              <a:buNone/>
            </a:pPr>
            <a:r>
              <a:rPr lang="da-DK" sz="2800" b="1" dirty="0">
                <a:effectLst/>
                <a:latin typeface="Calibri" panose="020F0502020204030204" pitchFamily="34" charset="0"/>
                <a:ea typeface="Calibri" panose="020F0502020204030204" pitchFamily="34" charset="0"/>
                <a:cs typeface="Times New Roman" panose="02020603050405020304" pitchFamily="18" charset="0"/>
              </a:rPr>
              <a:t>Onsdag den 7. Oktober		Sal - B	9-12</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indent="828040">
              <a:lnSpc>
                <a:spcPct val="125000"/>
              </a:lnSpc>
              <a:spcAft>
                <a:spcPts val="600"/>
              </a:spcAft>
              <a:buNone/>
            </a:pPr>
            <a:r>
              <a:rPr lang="da-DK" sz="2800" b="1" dirty="0">
                <a:effectLst/>
                <a:latin typeface="Calibri" panose="020F0502020204030204" pitchFamily="34" charset="0"/>
                <a:ea typeface="Calibri" panose="020F0502020204030204" pitchFamily="34" charset="0"/>
                <a:cs typeface="Times New Roman" panose="02020603050405020304" pitchFamily="18" charset="0"/>
              </a:rPr>
              <a:t>Onsdag den 4. November		Sal - A	9-15</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5000"/>
              </a:lnSpc>
              <a:spcAft>
                <a:spcPts val="600"/>
              </a:spcAft>
              <a:buNone/>
            </a:pPr>
            <a:r>
              <a:rPr lang="da-DK" sz="2800" b="1" dirty="0">
                <a:effectLst/>
                <a:latin typeface="Calibri" panose="020F050202020403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5000"/>
              </a:lnSpc>
              <a:spcAft>
                <a:spcPts val="600"/>
              </a:spcAft>
              <a:buNone/>
            </a:pPr>
            <a:r>
              <a:rPr lang="da-DK" sz="2800" b="1" dirty="0">
                <a:effectLst/>
                <a:latin typeface="Calibri" panose="020F0502020204030204" pitchFamily="34" charset="0"/>
                <a:ea typeface="Calibri" panose="020F0502020204030204" pitchFamily="34" charset="0"/>
                <a:cs typeface="Times New Roman" panose="02020603050405020304" pitchFamily="18" charset="0"/>
              </a:rPr>
              <a:t>Der er morgenmad fra 8:30 i kantinen.</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5000"/>
              </a:lnSpc>
              <a:spcAft>
                <a:spcPts val="600"/>
              </a:spcAft>
              <a:buNone/>
            </a:pPr>
            <a:r>
              <a:rPr lang="da-DK" sz="2800" b="1" dirty="0">
                <a:effectLst/>
                <a:latin typeface="Calibri" panose="020F0502020204030204" pitchFamily="34" charset="0"/>
                <a:ea typeface="Calibri" panose="020F0502020204030204" pitchFamily="34" charset="0"/>
                <a:cs typeface="Times New Roman" panose="02020603050405020304" pitchFamily="18" charset="0"/>
              </a:rPr>
              <a:t>Bemærk: Juni mødet er en torsdag. Juni og november mødet er heldagsmøder.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5000"/>
              </a:lnSpc>
              <a:spcAft>
                <a:spcPts val="600"/>
              </a:spcAft>
              <a:buNone/>
            </a:pPr>
            <a:r>
              <a:rPr lang="da-DK" sz="2800" b="1" dirty="0">
                <a:effectLst/>
                <a:latin typeface="Calibri" panose="020F0502020204030204" pitchFamily="34" charset="0"/>
                <a:ea typeface="Calibri" panose="020F0502020204030204" pitchFamily="34" charset="0"/>
                <a:cs typeface="Times New Roman" panose="02020603050405020304" pitchFamily="18" charset="0"/>
              </a:rPr>
              <a:t>Husk at give jeres leder en kopi, så de allerede nu ved at I skal til møder disse dage.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2627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9BD845C-0B6A-11FC-EBFD-02251F78DF8C}"/>
              </a:ext>
            </a:extLst>
          </p:cNvPr>
          <p:cNvSpPr>
            <a:spLocks noGrp="1"/>
          </p:cNvSpPr>
          <p:nvPr>
            <p:ph type="ctrTitle"/>
          </p:nvPr>
        </p:nvSpPr>
        <p:spPr>
          <a:xfrm>
            <a:off x="1285241" y="1008993"/>
            <a:ext cx="9231410" cy="3542045"/>
          </a:xfrm>
        </p:spPr>
        <p:txBody>
          <a:bodyPr anchor="b">
            <a:normAutofit/>
          </a:bodyPr>
          <a:lstStyle/>
          <a:p>
            <a:pPr algn="l"/>
            <a:r>
              <a:rPr lang="da-DK" sz="11500"/>
              <a:t>Nyt fra Anne og Jannike</a:t>
            </a:r>
          </a:p>
        </p:txBody>
      </p:sp>
      <p:sp>
        <p:nvSpPr>
          <p:cNvPr id="3" name="Undertitel 2">
            <a:extLst>
              <a:ext uri="{FF2B5EF4-FFF2-40B4-BE49-F238E27FC236}">
                <a16:creationId xmlns:a16="http://schemas.microsoft.com/office/drawing/2014/main" id="{7FE947EC-2AE1-D91E-E2ED-9F60FB21F9AA}"/>
              </a:ext>
            </a:extLst>
          </p:cNvPr>
          <p:cNvSpPr>
            <a:spLocks noGrp="1"/>
          </p:cNvSpPr>
          <p:nvPr>
            <p:ph type="subTitle" idx="1"/>
          </p:nvPr>
        </p:nvSpPr>
        <p:spPr>
          <a:xfrm>
            <a:off x="1285241" y="4582814"/>
            <a:ext cx="7132335" cy="1312657"/>
          </a:xfrm>
        </p:spPr>
        <p:txBody>
          <a:bodyPr anchor="t">
            <a:normAutofit/>
          </a:bodyPr>
          <a:lstStyle/>
          <a:p>
            <a:pPr algn="l"/>
            <a:endParaRPr lang="da-DK"/>
          </a:p>
        </p:txBody>
      </p:sp>
    </p:spTree>
    <p:extLst>
      <p:ext uri="{BB962C8B-B14F-4D97-AF65-F5344CB8AC3E}">
        <p14:creationId xmlns:p14="http://schemas.microsoft.com/office/powerpoint/2010/main" val="1795408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045223C0-3EE6-629D-493F-8B9338432F66}"/>
              </a:ext>
            </a:extLst>
          </p:cNvPr>
          <p:cNvSpPr>
            <a:spLocks noGrp="1"/>
          </p:cNvSpPr>
          <p:nvPr>
            <p:ph type="title"/>
          </p:nvPr>
        </p:nvSpPr>
        <p:spPr>
          <a:xfrm>
            <a:off x="838200" y="673770"/>
            <a:ext cx="3220329" cy="2027227"/>
          </a:xfrm>
        </p:spPr>
        <p:txBody>
          <a:bodyPr anchor="t">
            <a:normAutofit/>
          </a:bodyPr>
          <a:lstStyle/>
          <a:p>
            <a:r>
              <a:rPr lang="da-DK" sz="5400">
                <a:solidFill>
                  <a:srgbClr val="FFFFFF"/>
                </a:solidFill>
              </a:rPr>
              <a:t>TR-møde til oktober</a:t>
            </a:r>
          </a:p>
        </p:txBody>
      </p:sp>
      <p:graphicFrame>
        <p:nvGraphicFramePr>
          <p:cNvPr id="5" name="Pladsholder til indhold 2">
            <a:extLst>
              <a:ext uri="{FF2B5EF4-FFF2-40B4-BE49-F238E27FC236}">
                <a16:creationId xmlns:a16="http://schemas.microsoft.com/office/drawing/2014/main" id="{A47BA7DC-6AB3-4E8A-92E2-6A441B7DE22B}"/>
              </a:ext>
            </a:extLst>
          </p:cNvPr>
          <p:cNvGraphicFramePr>
            <a:graphicFrameLocks noGrp="1"/>
          </p:cNvGraphicFramePr>
          <p:nvPr>
            <p:ph idx="1"/>
            <p:extLst>
              <p:ext uri="{D42A27DB-BD31-4B8C-83A1-F6EECF244321}">
                <p14:modId xmlns:p14="http://schemas.microsoft.com/office/powerpoint/2010/main" val="1473113825"/>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7386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39462324-7EF1-4F62-ACD5-67B457538559}"/>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dirty="0">
                <a:solidFill>
                  <a:srgbClr val="FFFFFF"/>
                </a:solidFill>
              </a:rPr>
              <a:t>September</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a:t>
            </a:r>
            <a:r>
              <a:rPr lang="en-US" sz="4000" kern="1200" dirty="0" err="1">
                <a:solidFill>
                  <a:srgbClr val="FFFFFF"/>
                </a:solidFill>
                <a:latin typeface="+mj-lt"/>
                <a:ea typeface="+mj-ea"/>
                <a:cs typeface="+mj-cs"/>
              </a:rPr>
              <a:t>Nyt</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fra</a:t>
            </a:r>
            <a:r>
              <a:rPr lang="en-US" sz="4000" kern="1200" dirty="0">
                <a:solidFill>
                  <a:srgbClr val="FFFFFF"/>
                </a:solidFill>
                <a:latin typeface="+mj-lt"/>
                <a:ea typeface="+mj-ea"/>
                <a:cs typeface="+mj-cs"/>
              </a:rPr>
              <a:t> TR I LFS”</a:t>
            </a:r>
          </a:p>
        </p:txBody>
      </p:sp>
      <p:graphicFrame>
        <p:nvGraphicFramePr>
          <p:cNvPr id="3" name="Objekt 2">
            <a:extLst>
              <a:ext uri="{FF2B5EF4-FFF2-40B4-BE49-F238E27FC236}">
                <a16:creationId xmlns:a16="http://schemas.microsoft.com/office/drawing/2014/main" id="{80E6A4DA-6F22-870A-C963-233C313922D0}"/>
              </a:ext>
            </a:extLst>
          </p:cNvPr>
          <p:cNvGraphicFramePr>
            <a:graphicFrameLocks noChangeAspect="1"/>
          </p:cNvGraphicFramePr>
          <p:nvPr>
            <p:extLst>
              <p:ext uri="{D42A27DB-BD31-4B8C-83A1-F6EECF244321}">
                <p14:modId xmlns:p14="http://schemas.microsoft.com/office/powerpoint/2010/main" val="4212337077"/>
              </p:ext>
            </p:extLst>
          </p:nvPr>
        </p:nvGraphicFramePr>
        <p:xfrm>
          <a:off x="4253272" y="719716"/>
          <a:ext cx="7278687" cy="5418138"/>
        </p:xfrm>
        <a:graphic>
          <a:graphicData uri="http://schemas.openxmlformats.org/presentationml/2006/ole">
            <mc:AlternateContent xmlns:mc="http://schemas.openxmlformats.org/markup-compatibility/2006">
              <mc:Choice xmlns:v="urn:schemas-microsoft-com:vml" Requires="v">
                <p:oleObj name="Document" r:id="rId3" imgW="10666505" imgH="7939603" progId="Word.Document.12">
                  <p:embed/>
                </p:oleObj>
              </mc:Choice>
              <mc:Fallback>
                <p:oleObj name="Document" r:id="rId3" imgW="10666505" imgH="7939603" progId="Word.Document.12">
                  <p:embed/>
                  <p:pic>
                    <p:nvPicPr>
                      <p:cNvPr id="3" name="Objekt 2">
                        <a:extLst>
                          <a:ext uri="{FF2B5EF4-FFF2-40B4-BE49-F238E27FC236}">
                            <a16:creationId xmlns:a16="http://schemas.microsoft.com/office/drawing/2014/main" id="{80E6A4DA-6F22-870A-C963-233C313922D0}"/>
                          </a:ext>
                        </a:extLst>
                      </p:cNvPr>
                      <p:cNvPicPr/>
                      <p:nvPr/>
                    </p:nvPicPr>
                    <p:blipFill>
                      <a:blip r:embed="rId4"/>
                      <a:stretch>
                        <a:fillRect/>
                      </a:stretch>
                    </p:blipFill>
                    <p:spPr>
                      <a:xfrm>
                        <a:off x="4253272" y="719716"/>
                        <a:ext cx="7278687" cy="5418138"/>
                      </a:xfrm>
                      <a:prstGeom prst="rect">
                        <a:avLst/>
                      </a:prstGeom>
                    </p:spPr>
                  </p:pic>
                </p:oleObj>
              </mc:Fallback>
            </mc:AlternateContent>
          </a:graphicData>
        </a:graphic>
      </p:graphicFrame>
    </p:spTree>
    <p:extLst>
      <p:ext uri="{BB962C8B-B14F-4D97-AF65-F5344CB8AC3E}">
        <p14:creationId xmlns:p14="http://schemas.microsoft.com/office/powerpoint/2010/main" val="3191469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2" name="Rectangle 27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76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lede 2" descr="Et billede, der indeholder tekst, linje/række, diagram, Font/skrifttype&#10;&#10;AI-genereret indhold kan være ukorrekt.">
            <a:extLst>
              <a:ext uri="{FF2B5EF4-FFF2-40B4-BE49-F238E27FC236}">
                <a16:creationId xmlns:a16="http://schemas.microsoft.com/office/drawing/2014/main" id="{DFBCF07D-95D4-AF11-488C-B5B808265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917" y="643467"/>
            <a:ext cx="8346166" cy="5571066"/>
          </a:xfrm>
          <a:prstGeom prst="rect">
            <a:avLst/>
          </a:prstGeom>
        </p:spPr>
      </p:pic>
    </p:spTree>
    <p:extLst>
      <p:ext uri="{BB962C8B-B14F-4D97-AF65-F5344CB8AC3E}">
        <p14:creationId xmlns:p14="http://schemas.microsoft.com/office/powerpoint/2010/main" val="21826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191088-61D5-37C4-61A6-10DFC4EA0ED7}"/>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D696E287-60BA-B5EE-4851-AECEF85FB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EDDF4D30-7FBD-4C8A-063F-8A3285CE0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41062D5A-B4CD-E3FF-2894-05AD0F1BF1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5770356D-EB7D-15C5-D9F3-86E7A640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E17A5924-F396-14FC-069F-F7179F62C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1D07346A-DC9E-A858-A499-3D2E3FF42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AB0284A7-BBA6-CA77-27DE-7069F33D9DB8}"/>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90F4E013-D00C-6A58-3004-D7BD876F20A5}"/>
              </a:ext>
            </a:extLst>
          </p:cNvPr>
          <p:cNvSpPr>
            <a:spLocks noGrp="1"/>
          </p:cNvSpPr>
          <p:nvPr>
            <p:ph idx="1"/>
          </p:nvPr>
        </p:nvSpPr>
        <p:spPr>
          <a:xfrm>
            <a:off x="1367624" y="2490436"/>
            <a:ext cx="9708995" cy="3567173"/>
          </a:xfrm>
        </p:spPr>
        <p:txBody>
          <a:bodyPr anchor="ctr">
            <a:normAutofit lnSpcReduction="10000"/>
          </a:bodyPr>
          <a:lstStyle/>
          <a:p>
            <a:pPr marL="0" indent="0">
              <a:buNone/>
            </a:pPr>
            <a:endParaRPr lang="da-DK" sz="2200" dirty="0"/>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Korte Meddelelser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Velkomstrunde – Nyt fra TR</a:t>
            </a:r>
            <a:endParaRPr lang="da-DK" sz="1800" b="1"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Ny MED aftale på FRB.</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Budget 2026 – Frederiksberg</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OK26</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Evt. </a:t>
            </a:r>
            <a:endParaRPr lang="da-DK" sz="1800"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4148121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ECF6FC4-97E2-8D52-B974-341395FBB203}"/>
              </a:ext>
            </a:extLst>
          </p:cNvPr>
          <p:cNvSpPr>
            <a:spLocks noGrp="1"/>
          </p:cNvSpPr>
          <p:nvPr>
            <p:ph type="ctrTitle"/>
          </p:nvPr>
        </p:nvSpPr>
        <p:spPr>
          <a:xfrm>
            <a:off x="3315031" y="1380754"/>
            <a:ext cx="5561938" cy="2513516"/>
          </a:xfrm>
        </p:spPr>
        <p:txBody>
          <a:bodyPr>
            <a:normAutofit/>
          </a:bodyPr>
          <a:lstStyle/>
          <a:p>
            <a:r>
              <a:rPr lang="da-DK" sz="3800" b="1" dirty="0">
                <a:effectLst/>
                <a:latin typeface="Verdana" panose="020B0604030504040204" pitchFamily="34" charset="0"/>
                <a:ea typeface="Times New Roman" panose="02020603050405020304" pitchFamily="18" charset="0"/>
              </a:rPr>
              <a:t>Velkomst runde – Nyt fra TR/institutionerne</a:t>
            </a:r>
            <a:br>
              <a:rPr lang="da-DK" sz="3800" b="1" dirty="0">
                <a:effectLst/>
                <a:latin typeface="Times New Roman" panose="02020603050405020304" pitchFamily="18" charset="0"/>
                <a:ea typeface="Times New Roman" panose="02020603050405020304" pitchFamily="18" charset="0"/>
              </a:rPr>
            </a:br>
            <a:endParaRPr lang="da-DK" sz="3800" dirty="0"/>
          </a:p>
        </p:txBody>
      </p:sp>
      <p:sp>
        <p:nvSpPr>
          <p:cNvPr id="3" name="Undertitel 2">
            <a:extLst>
              <a:ext uri="{FF2B5EF4-FFF2-40B4-BE49-F238E27FC236}">
                <a16:creationId xmlns:a16="http://schemas.microsoft.com/office/drawing/2014/main" id="{50FEB607-8A44-C344-82B2-3A9DEF1359B2}"/>
              </a:ext>
            </a:extLst>
          </p:cNvPr>
          <p:cNvSpPr>
            <a:spLocks noGrp="1"/>
          </p:cNvSpPr>
          <p:nvPr>
            <p:ph type="subTitle" idx="1"/>
          </p:nvPr>
        </p:nvSpPr>
        <p:spPr>
          <a:xfrm>
            <a:off x="3315031" y="4076802"/>
            <a:ext cx="5561938" cy="1534587"/>
          </a:xfrm>
        </p:spPr>
        <p:txBody>
          <a:bodyPr>
            <a:normAutofit/>
          </a:bodyPr>
          <a:lstStyle/>
          <a:p>
            <a:r>
              <a:rPr lang="da-DK" dirty="0"/>
              <a:t>Alle fortæller kort hvem de er og hvad der fylder i institutionen og som TR </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655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C9C0C9-DA8E-6E0A-FA2F-872C37C42100}"/>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A5DD8F7E-B01E-60D4-AF9C-E8331DF06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9816909C-642A-3DCB-757F-722885CF8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2E40436C-4B23-ACFD-0925-CDA57C9D25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D5E036D6-548F-51B2-FC20-DEFEDDE2F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C34B7B71-05E7-A443-53FC-6F3D80F42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4489692C-54D0-C8FA-B68B-91A9FDD33F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E1D4337B-AC1D-CF15-B6E2-15DAD4DE4E83}"/>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B56E9B49-E3D6-E120-2A30-24DD9B3C70C4}"/>
              </a:ext>
            </a:extLst>
          </p:cNvPr>
          <p:cNvSpPr>
            <a:spLocks noGrp="1"/>
          </p:cNvSpPr>
          <p:nvPr>
            <p:ph idx="1"/>
          </p:nvPr>
        </p:nvSpPr>
        <p:spPr>
          <a:xfrm>
            <a:off x="1367624" y="2490436"/>
            <a:ext cx="9708995" cy="3567173"/>
          </a:xfrm>
        </p:spPr>
        <p:txBody>
          <a:bodyPr anchor="ctr">
            <a:normAutofit lnSpcReduction="10000"/>
          </a:bodyPr>
          <a:lstStyle/>
          <a:p>
            <a:pPr marL="0" indent="0">
              <a:buNone/>
            </a:pPr>
            <a:endParaRPr lang="da-DK" sz="2200" dirty="0"/>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Korte Meddelelser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Velkomstrunde – Nyt fra TR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Ny MED aftale på FRB.</a:t>
            </a:r>
            <a:endParaRPr lang="da-DK" sz="1800" b="1"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Budget 2026 – Frederiksberg</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OK26</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Evt. </a:t>
            </a:r>
            <a:endParaRPr lang="da-DK" sz="1800"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2144271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dsholder til indhold 4" descr="Et billede, der indeholder tekst, Font/skrifttype, skærmbillede, hvid&#10;&#10;AI-genereret indhold kan være ukorrekt.">
            <a:extLst>
              <a:ext uri="{FF2B5EF4-FFF2-40B4-BE49-F238E27FC236}">
                <a16:creationId xmlns:a16="http://schemas.microsoft.com/office/drawing/2014/main" id="{10F2697B-1A0C-9919-1FE7-877000A5D2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1411563"/>
            <a:ext cx="10905066" cy="4034872"/>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6041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A61BF9A8-E8A8-4D60-B5E1-671E4A325A63}"/>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4A166162-27CF-4BB5-A3B4-02AF290994A7}"/>
              </a:ext>
            </a:extLst>
          </p:cNvPr>
          <p:cNvSpPr>
            <a:spLocks noGrp="1"/>
          </p:cNvSpPr>
          <p:nvPr>
            <p:ph idx="1"/>
          </p:nvPr>
        </p:nvSpPr>
        <p:spPr>
          <a:xfrm>
            <a:off x="1367624" y="2490436"/>
            <a:ext cx="9708995" cy="3567173"/>
          </a:xfrm>
        </p:spPr>
        <p:txBody>
          <a:bodyPr anchor="ctr">
            <a:normAutofit lnSpcReduction="10000"/>
          </a:bodyPr>
          <a:lstStyle/>
          <a:p>
            <a:pPr marL="0" indent="0">
              <a:buNone/>
            </a:pPr>
            <a:endParaRPr lang="da-DK" sz="2200" dirty="0"/>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Korte Meddelelser</a:t>
            </a:r>
            <a:endParaRPr lang="da-DK" sz="1800" b="1"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Velkomstrunde – Nyt fra TR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Ny MED aftale på FRB.</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Budget 2026 – Frederiksberg</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OK26</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Evt. </a:t>
            </a:r>
            <a:endParaRPr lang="da-DK" sz="1800"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1871715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FEE23D9-B4EF-0CF3-6A57-127CD00E480C}"/>
              </a:ext>
            </a:extLst>
          </p:cNvPr>
          <p:cNvSpPr>
            <a:spLocks noGrp="1"/>
          </p:cNvSpPr>
          <p:nvPr>
            <p:ph type="title"/>
          </p:nvPr>
        </p:nvSpPr>
        <p:spPr>
          <a:xfrm>
            <a:off x="1043631" y="809898"/>
            <a:ext cx="10173010" cy="1554480"/>
          </a:xfrm>
        </p:spPr>
        <p:txBody>
          <a:bodyPr anchor="ctr">
            <a:normAutofit/>
          </a:bodyPr>
          <a:lstStyle/>
          <a:p>
            <a:r>
              <a:rPr lang="da-DK" sz="4800"/>
              <a:t>Ny MED aftale på Frederiksberg 1.4.25</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Pladsholder til indhold 2">
            <a:extLst>
              <a:ext uri="{FF2B5EF4-FFF2-40B4-BE49-F238E27FC236}">
                <a16:creationId xmlns:a16="http://schemas.microsoft.com/office/drawing/2014/main" id="{7B3696E3-09A2-68BA-6F51-8CF944FE13F6}"/>
              </a:ext>
            </a:extLst>
          </p:cNvPr>
          <p:cNvGraphicFramePr>
            <a:graphicFrameLocks noGrp="1"/>
          </p:cNvGraphicFramePr>
          <p:nvPr>
            <p:ph idx="1"/>
            <p:extLst>
              <p:ext uri="{D42A27DB-BD31-4B8C-83A1-F6EECF244321}">
                <p14:modId xmlns:p14="http://schemas.microsoft.com/office/powerpoint/2010/main" val="2381137547"/>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7343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4E0DA0-77D1-A95B-537F-E2752181310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9B47D08-3872-70F9-B66C-7260BCA4F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25BA53E-2DCE-8152-CC2D-A19332F5046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MED aftale 2025 Frederiksberg</a:t>
            </a:r>
          </a:p>
        </p:txBody>
      </p:sp>
      <p:pic>
        <p:nvPicPr>
          <p:cNvPr id="5" name="Pladsholder til indhold 4" descr="Et billede, der indeholder tekst, skærmbillede, Font/skrifttype, nummer/tal&#10;&#10;Indhold genereret af kunstig intelligens kan være forkert.">
            <a:extLst>
              <a:ext uri="{FF2B5EF4-FFF2-40B4-BE49-F238E27FC236}">
                <a16:creationId xmlns:a16="http://schemas.microsoft.com/office/drawing/2014/main" id="{2F932C9D-6215-1FD4-421D-32B2E2A26A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01801" y="1675227"/>
            <a:ext cx="8788398" cy="4394199"/>
          </a:xfrm>
          <a:prstGeom prst="rect">
            <a:avLst/>
          </a:prstGeom>
        </p:spPr>
      </p:pic>
    </p:spTree>
    <p:extLst>
      <p:ext uri="{BB962C8B-B14F-4D97-AF65-F5344CB8AC3E}">
        <p14:creationId xmlns:p14="http://schemas.microsoft.com/office/powerpoint/2010/main" val="1381773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839BBC-0028-0E53-4328-B0C518AC7F7F}"/>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3B70865A-53A8-ECAD-E2CB-85C4A3174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649B315F-747F-875A-6697-235EA6A36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5C27F6DC-2AB1-A133-943C-7BB87B776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E8927EE2-9D04-8F5B-0BE8-072F161E7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13FB199E-9AA0-71F7-69F2-46EB2B73B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269017CA-EAB4-4FBB-352C-46D4F4EC49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F7872801-529D-0777-2500-1E1E93FCEEA5}"/>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60D03449-D426-046B-6A3F-54193EBA4489}"/>
              </a:ext>
            </a:extLst>
          </p:cNvPr>
          <p:cNvSpPr>
            <a:spLocks noGrp="1"/>
          </p:cNvSpPr>
          <p:nvPr>
            <p:ph idx="1"/>
          </p:nvPr>
        </p:nvSpPr>
        <p:spPr>
          <a:xfrm>
            <a:off x="1367624" y="2490436"/>
            <a:ext cx="9708995" cy="3567173"/>
          </a:xfrm>
        </p:spPr>
        <p:txBody>
          <a:bodyPr anchor="ctr">
            <a:normAutofit lnSpcReduction="10000"/>
          </a:bodyPr>
          <a:lstStyle/>
          <a:p>
            <a:pPr marL="0" indent="0">
              <a:buNone/>
            </a:pPr>
            <a:endParaRPr lang="da-DK" sz="2200" dirty="0"/>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Korte Meddelelser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Velkomstrunde – Nyt fra TR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Ny MED aftale på FRB.</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Budget 2026 – Frederiksberg</a:t>
            </a:r>
            <a:endParaRPr lang="da-DK" sz="1800" b="1"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OK26</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Evt. </a:t>
            </a:r>
            <a:endParaRPr lang="da-DK" sz="1800"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3780252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E65510A-9D01-F24A-AD2B-3E206DA043F3}"/>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Budget 2026</a:t>
            </a:r>
          </a:p>
        </p:txBody>
      </p:sp>
      <p:pic>
        <p:nvPicPr>
          <p:cNvPr id="5" name="Pladsholder til indhold 4" descr="Et billede, der indeholder tekst, Font/skrifttype, diagram, design&#10;&#10;AI-genereret indhold kan være ukorrekt.">
            <a:extLst>
              <a:ext uri="{FF2B5EF4-FFF2-40B4-BE49-F238E27FC236}">
                <a16:creationId xmlns:a16="http://schemas.microsoft.com/office/drawing/2014/main" id="{14B402BE-317C-5D1D-1BBD-4C8B2EC48D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07933" y="692531"/>
            <a:ext cx="7347537" cy="5473913"/>
          </a:xfrm>
          <a:prstGeom prst="rect">
            <a:avLst/>
          </a:prstGeom>
        </p:spPr>
      </p:pic>
    </p:spTree>
    <p:extLst>
      <p:ext uri="{BB962C8B-B14F-4D97-AF65-F5344CB8AC3E}">
        <p14:creationId xmlns:p14="http://schemas.microsoft.com/office/powerpoint/2010/main" val="2905672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lowchart: Document 14">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CF986A1-C060-1E3C-B385-11FCF94828E9}"/>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2200" kern="1200">
                <a:solidFill>
                  <a:srgbClr val="FFFFFF"/>
                </a:solidFill>
                <a:latin typeface="+mj-lt"/>
                <a:ea typeface="+mj-ea"/>
                <a:cs typeface="+mj-cs"/>
              </a:rPr>
              <a:t>Undervisningsudvalget:</a:t>
            </a:r>
          </a:p>
        </p:txBody>
      </p:sp>
      <p:pic>
        <p:nvPicPr>
          <p:cNvPr id="7" name="Pladsholder til indhold 6" descr="Et billede, der indeholder tekst, skærmbillede, nummer/tal, Font/skrifttype&#10;&#10;AI-genereret indhold kan være ukorrekt.">
            <a:extLst>
              <a:ext uri="{FF2B5EF4-FFF2-40B4-BE49-F238E27FC236}">
                <a16:creationId xmlns:a16="http://schemas.microsoft.com/office/drawing/2014/main" id="{19DDB557-1AA1-5855-2303-AD18DDEB44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07933" y="894588"/>
            <a:ext cx="7347537" cy="5069799"/>
          </a:xfrm>
          <a:prstGeom prst="rect">
            <a:avLst/>
          </a:prstGeom>
        </p:spPr>
      </p:pic>
    </p:spTree>
    <p:extLst>
      <p:ext uri="{BB962C8B-B14F-4D97-AF65-F5344CB8AC3E}">
        <p14:creationId xmlns:p14="http://schemas.microsoft.com/office/powerpoint/2010/main" val="2460568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lowchart: Document 1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5F87B77-4337-C0D5-0F44-0FF5018ED0CA}"/>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Børneudvalget:</a:t>
            </a:r>
          </a:p>
        </p:txBody>
      </p:sp>
      <p:pic>
        <p:nvPicPr>
          <p:cNvPr id="6" name="Pladsholder til indhold 5" descr="Et billede, der indeholder tekst, skærmbillede, nummer/tal, kvittering&#10;&#10;AI-genereret indhold kan være ukorrekt.">
            <a:extLst>
              <a:ext uri="{FF2B5EF4-FFF2-40B4-BE49-F238E27FC236}">
                <a16:creationId xmlns:a16="http://schemas.microsoft.com/office/drawing/2014/main" id="{94818E8F-983B-9643-1E1B-FD8B6D0142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07933" y="1023257"/>
            <a:ext cx="7722810" cy="4691743"/>
          </a:xfrm>
          <a:prstGeom prst="rect">
            <a:avLst/>
          </a:prstGeom>
        </p:spPr>
      </p:pic>
    </p:spTree>
    <p:extLst>
      <p:ext uri="{BB962C8B-B14F-4D97-AF65-F5344CB8AC3E}">
        <p14:creationId xmlns:p14="http://schemas.microsoft.com/office/powerpoint/2010/main" val="4147636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65AC0F-3AD3-83DA-5736-A15464E4E15B}"/>
            </a:ext>
          </a:extLst>
        </p:cNvPr>
        <p:cNvGrpSpPr/>
        <p:nvPr/>
      </p:nvGrpSpPr>
      <p:grpSpPr>
        <a:xfrm>
          <a:off x="0" y="0"/>
          <a:ext cx="0" cy="0"/>
          <a:chOff x="0" y="0"/>
          <a:chExt cx="0" cy="0"/>
        </a:xfrm>
      </p:grpSpPr>
      <p:sp>
        <p:nvSpPr>
          <p:cNvPr id="27" name="Flowchart: Document 26">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EC08D5D-5C16-CA66-2523-893F5CA7791D}"/>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Tværgående:</a:t>
            </a:r>
          </a:p>
        </p:txBody>
      </p:sp>
      <p:pic>
        <p:nvPicPr>
          <p:cNvPr id="7" name="Pladsholder til indhold 6" descr="Et billede, der indeholder tekst, skærmbillede, Font/skrifttype, linje/række&#10;&#10;AI-genereret indhold kan være ukorrekt.">
            <a:extLst>
              <a:ext uri="{FF2B5EF4-FFF2-40B4-BE49-F238E27FC236}">
                <a16:creationId xmlns:a16="http://schemas.microsoft.com/office/drawing/2014/main" id="{E81BE700-CF50-314A-2C6A-69269204F34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49447" y="1827441"/>
            <a:ext cx="7668382" cy="3145970"/>
          </a:xfrm>
          <a:prstGeom prst="rect">
            <a:avLst/>
          </a:prstGeom>
        </p:spPr>
      </p:pic>
    </p:spTree>
    <p:extLst>
      <p:ext uri="{BB962C8B-B14F-4D97-AF65-F5344CB8AC3E}">
        <p14:creationId xmlns:p14="http://schemas.microsoft.com/office/powerpoint/2010/main" val="10962163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F220C2-99BA-B4BF-E365-D457994E620B}"/>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B83AB4A-5622-6CF1-C3C6-E23127CDDD9E}"/>
              </a:ext>
            </a:extLst>
          </p:cNvPr>
          <p:cNvSpPr>
            <a:spLocks noGrp="1"/>
          </p:cNvSpPr>
          <p:nvPr>
            <p:ph type="title"/>
          </p:nvPr>
        </p:nvSpPr>
        <p:spPr>
          <a:xfrm>
            <a:off x="1371599" y="294538"/>
            <a:ext cx="9895951" cy="1033669"/>
          </a:xfrm>
        </p:spPr>
        <p:txBody>
          <a:bodyPr vert="horz" lIns="91440" tIns="45720" rIns="91440" bIns="45720" rtlCol="0">
            <a:normAutofit/>
          </a:bodyPr>
          <a:lstStyle/>
          <a:p>
            <a:r>
              <a:rPr lang="en-US" sz="4000" kern="1200">
                <a:solidFill>
                  <a:srgbClr val="FFFFFF"/>
                </a:solidFill>
                <a:latin typeface="+mj-lt"/>
                <a:ea typeface="+mj-ea"/>
                <a:cs typeface="+mj-cs"/>
              </a:rPr>
              <a:t>Budget 2026 Frederiksberg</a:t>
            </a:r>
          </a:p>
        </p:txBody>
      </p:sp>
      <p:sp>
        <p:nvSpPr>
          <p:cNvPr id="4" name="Pladsholder til indhold 3">
            <a:extLst>
              <a:ext uri="{FF2B5EF4-FFF2-40B4-BE49-F238E27FC236}">
                <a16:creationId xmlns:a16="http://schemas.microsoft.com/office/drawing/2014/main" id="{741A43CC-EAD2-C4F8-4337-CCACF7D0AE3F}"/>
              </a:ext>
            </a:extLst>
          </p:cNvPr>
          <p:cNvSpPr>
            <a:spLocks noGrp="1"/>
          </p:cNvSpPr>
          <p:nvPr>
            <p:ph idx="1"/>
          </p:nvPr>
        </p:nvSpPr>
        <p:spPr>
          <a:xfrm>
            <a:off x="1371599" y="2318197"/>
            <a:ext cx="9724031" cy="3683358"/>
          </a:xfrm>
        </p:spPr>
        <p:txBody>
          <a:bodyPr anchor="ctr">
            <a:normAutofit/>
          </a:bodyPr>
          <a:lstStyle/>
          <a:p>
            <a:r>
              <a:rPr lang="da-DK" sz="2000" dirty="0"/>
              <a:t>Hold jer opdateret og følg med budgetforhandlingerne på Frederiksberg kommunes hjemmeside: </a:t>
            </a:r>
            <a:r>
              <a:rPr lang="da-DK" sz="2000" dirty="0">
                <a:hlinkClick r:id="rId3"/>
              </a:rPr>
              <a:t>https://www.frederiksberg.dk/kommunen/oekonomi/budget-2026</a:t>
            </a:r>
            <a:endParaRPr lang="da-DK" sz="2000" dirty="0"/>
          </a:p>
          <a:p>
            <a:endParaRPr lang="da-DK" sz="2000" dirty="0"/>
          </a:p>
          <a:p>
            <a:r>
              <a:rPr lang="da-DK" sz="2000" dirty="0"/>
              <a:t>Forliget bliver typisk indgået i weekenden </a:t>
            </a:r>
            <a:r>
              <a:rPr lang="da-DK" sz="2000" b="1" dirty="0"/>
              <a:t>6. - 7. september</a:t>
            </a:r>
          </a:p>
          <a:p>
            <a:endParaRPr lang="da-DK" sz="2000" dirty="0"/>
          </a:p>
          <a:p>
            <a:r>
              <a:rPr lang="da-DK" sz="2000" dirty="0"/>
              <a:t>Budget 2026 bliver endeligt vedtaget </a:t>
            </a:r>
            <a:r>
              <a:rPr lang="da-DK" sz="2000" b="1" dirty="0"/>
              <a:t>6. oktober.</a:t>
            </a:r>
          </a:p>
          <a:p>
            <a:pPr marL="0" indent="0">
              <a:buNone/>
            </a:pPr>
            <a:endParaRPr lang="da-DK" sz="2000" dirty="0"/>
          </a:p>
          <a:p>
            <a:pPr marL="0" indent="0">
              <a:buNone/>
            </a:pPr>
            <a:endParaRPr lang="da-DK" sz="2000" dirty="0"/>
          </a:p>
          <a:p>
            <a:pPr marL="0" indent="0">
              <a:buNone/>
            </a:pPr>
            <a:endParaRPr lang="da-DK" sz="2000" dirty="0"/>
          </a:p>
        </p:txBody>
      </p:sp>
    </p:spTree>
    <p:extLst>
      <p:ext uri="{BB962C8B-B14F-4D97-AF65-F5344CB8AC3E}">
        <p14:creationId xmlns:p14="http://schemas.microsoft.com/office/powerpoint/2010/main" val="8353602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882A83-7AC5-4126-9806-75E81738D7A5}"/>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2746A166-AB43-CDA9-F50D-0DF74C7F0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5A9A9784-091D-6607-C667-E74E604706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DB170847-E3A6-6D20-0108-15F156710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C23E8B6B-FDC7-A79D-D512-CA80E3DA4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8A71E075-EA50-FCED-ACBE-5538DEDE94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2C68E29F-9577-E5E4-4458-F9B23AD48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2D6E31DC-5DA3-D99B-B7C8-05F30D95C30C}"/>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BB78F11C-C8F8-C743-95C1-9880EA812A8B}"/>
              </a:ext>
            </a:extLst>
          </p:cNvPr>
          <p:cNvSpPr>
            <a:spLocks noGrp="1"/>
          </p:cNvSpPr>
          <p:nvPr>
            <p:ph idx="1"/>
          </p:nvPr>
        </p:nvSpPr>
        <p:spPr>
          <a:xfrm>
            <a:off x="1367624" y="2490436"/>
            <a:ext cx="9708995" cy="3567173"/>
          </a:xfrm>
        </p:spPr>
        <p:txBody>
          <a:bodyPr anchor="ctr">
            <a:normAutofit lnSpcReduction="10000"/>
          </a:bodyPr>
          <a:lstStyle/>
          <a:p>
            <a:pPr marL="0" indent="0">
              <a:buNone/>
            </a:pPr>
            <a:endParaRPr lang="da-DK" sz="2200" dirty="0"/>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Korte Meddelelser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Velkomstrunde – Nyt fra TR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Ny MED aftale på FRB.</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Budget 2026 – Frederiksberg</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OK26</a:t>
            </a:r>
            <a:endParaRPr lang="da-DK" sz="1800" b="1"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Evt. </a:t>
            </a:r>
            <a:endParaRPr lang="da-DK" sz="1800"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3630439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6D9C9C6-4F39-1365-978F-BEFD0F04F01F}"/>
              </a:ext>
            </a:extLst>
          </p:cNvPr>
          <p:cNvSpPr>
            <a:spLocks noGrp="1"/>
          </p:cNvSpPr>
          <p:nvPr>
            <p:ph type="title"/>
          </p:nvPr>
        </p:nvSpPr>
        <p:spPr>
          <a:xfrm>
            <a:off x="6094105" y="802955"/>
            <a:ext cx="4977976" cy="1454051"/>
          </a:xfrm>
        </p:spPr>
        <p:txBody>
          <a:bodyPr>
            <a:normAutofit/>
          </a:bodyPr>
          <a:lstStyle/>
          <a:p>
            <a:r>
              <a:rPr lang="da-DK" sz="3600" dirty="0">
                <a:solidFill>
                  <a:schemeClr val="tx2"/>
                </a:solidFill>
              </a:rPr>
              <a:t>OK26 - Diskuter ved bordet:</a:t>
            </a:r>
          </a:p>
        </p:txBody>
      </p:sp>
      <p:pic>
        <p:nvPicPr>
          <p:cNvPr id="7" name="Graphic 6" descr="Spørgsmål">
            <a:extLst>
              <a:ext uri="{FF2B5EF4-FFF2-40B4-BE49-F238E27FC236}">
                <a16:creationId xmlns:a16="http://schemas.microsoft.com/office/drawing/2014/main" id="{6F30B561-D54B-2DED-77F5-69241F74A1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
        <p:nvSpPr>
          <p:cNvPr id="3" name="Pladsholder til indhold 2">
            <a:extLst>
              <a:ext uri="{FF2B5EF4-FFF2-40B4-BE49-F238E27FC236}">
                <a16:creationId xmlns:a16="http://schemas.microsoft.com/office/drawing/2014/main" id="{AE3139D9-85AD-B405-5A43-727013086F66}"/>
              </a:ext>
            </a:extLst>
          </p:cNvPr>
          <p:cNvSpPr>
            <a:spLocks noGrp="1"/>
          </p:cNvSpPr>
          <p:nvPr>
            <p:ph idx="1"/>
          </p:nvPr>
        </p:nvSpPr>
        <p:spPr>
          <a:xfrm>
            <a:off x="6090574" y="2421682"/>
            <a:ext cx="4977578" cy="3639289"/>
          </a:xfrm>
        </p:spPr>
        <p:txBody>
          <a:bodyPr anchor="ctr">
            <a:normAutofit/>
          </a:bodyPr>
          <a:lstStyle/>
          <a:p>
            <a:r>
              <a:rPr lang="da-DK" sz="1800" dirty="0">
                <a:solidFill>
                  <a:schemeClr val="tx2"/>
                </a:solidFill>
              </a:rPr>
              <a:t>Hvordan informere vi faggruppen omkring OK26?</a:t>
            </a:r>
          </a:p>
          <a:p>
            <a:r>
              <a:rPr lang="da-DK" sz="1800" dirty="0">
                <a:solidFill>
                  <a:schemeClr val="tx2"/>
                </a:solidFill>
              </a:rPr>
              <a:t>Hvad er det vigtigste og få videreformidlet?</a:t>
            </a:r>
          </a:p>
          <a:p>
            <a:r>
              <a:rPr lang="da-DK" sz="1800" dirty="0">
                <a:solidFill>
                  <a:schemeClr val="tx2"/>
                </a:solidFill>
              </a:rPr>
              <a:t>Hvad er der brug for hjælp til?</a:t>
            </a:r>
          </a:p>
          <a:p>
            <a:r>
              <a:rPr lang="da-DK" sz="1800" dirty="0">
                <a:solidFill>
                  <a:schemeClr val="tx2"/>
                </a:solidFill>
              </a:rPr>
              <a:t>Hvilke spørgsmål fylder ift. opgaven som TR i forbindelse med OK26?</a:t>
            </a: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53701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CC87AFC-63DA-B569-9D87-2BBED4EE3F3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kumimoji="0" lang="en-US" sz="5400" b="0" i="0" u="none" strike="noStrike" cap="none" spc="0" normalizeH="0" baseline="0" noProof="0">
                <a:ln>
                  <a:noFill/>
                </a:ln>
                <a:effectLst/>
                <a:uLnTx/>
                <a:uFillTx/>
              </a:rPr>
              <a:t>Jan Hoby forlader LFS</a:t>
            </a:r>
            <a:endParaRPr lang="en-US" sz="540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dsholder til indhold 3">
            <a:extLst>
              <a:ext uri="{FF2B5EF4-FFF2-40B4-BE49-F238E27FC236}">
                <a16:creationId xmlns:a16="http://schemas.microsoft.com/office/drawing/2014/main" id="{B1A40C9B-03AF-63EE-38E3-2C19A59D7CDC}"/>
              </a:ext>
            </a:extLst>
          </p:cNvPr>
          <p:cNvSpPr>
            <a:spLocks noGrp="1"/>
          </p:cNvSpPr>
          <p:nvPr>
            <p:ph sz="half" idx="2"/>
          </p:nvPr>
        </p:nvSpPr>
        <p:spPr>
          <a:xfrm>
            <a:off x="640080" y="2872899"/>
            <a:ext cx="4243589" cy="3320668"/>
          </a:xfrm>
        </p:spPr>
        <p:txBody>
          <a:bodyPr vert="horz" lIns="91440" tIns="45720" rIns="91440" bIns="45720" rtlCol="0">
            <a:normAutofit/>
          </a:bodyPr>
          <a:lstStyle/>
          <a:p>
            <a:pPr marL="228600" marR="0" lvl="0" fontAlgn="auto">
              <a:spcBef>
                <a:spcPts val="1000"/>
              </a:spcBef>
              <a:spcAft>
                <a:spcPts val="0"/>
              </a:spcAft>
              <a:buClrTx/>
              <a:buSzTx/>
              <a:tabLst/>
              <a:defRPr/>
            </a:pPr>
            <a:r>
              <a:rPr kumimoji="0" lang="en-US" sz="2200" b="0" i="0" u="none" strike="noStrike" cap="none" spc="0" normalizeH="0" baseline="0" noProof="0" dirty="0">
                <a:ln>
                  <a:noFill/>
                </a:ln>
                <a:effectLst/>
                <a:uLnTx/>
                <a:uFillTx/>
              </a:rPr>
              <a:t>Jan Hoby </a:t>
            </a:r>
            <a:r>
              <a:rPr kumimoji="0" lang="en-US" sz="2200" b="0" i="0" u="none" strike="noStrike" cap="none" spc="0" normalizeH="0" baseline="0" noProof="0" dirty="0" err="1">
                <a:ln>
                  <a:noFill/>
                </a:ln>
                <a:effectLst/>
                <a:uLnTx/>
                <a:uFillTx/>
              </a:rPr>
              <a:t>har</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valgt</a:t>
            </a:r>
            <a:r>
              <a:rPr kumimoji="0" lang="en-US" sz="2200" b="0" i="0" u="none" strike="noStrike" cap="none" spc="0" normalizeH="0" baseline="0" noProof="0" dirty="0">
                <a:ln>
                  <a:noFill/>
                </a:ln>
                <a:effectLst/>
                <a:uLnTx/>
                <a:uFillTx/>
              </a:rPr>
              <a:t> at </a:t>
            </a:r>
            <a:r>
              <a:rPr kumimoji="0" lang="en-US" sz="2200" b="0" i="0" u="none" strike="noStrike" cap="none" spc="0" normalizeH="0" baseline="0" noProof="0" dirty="0" err="1">
                <a:ln>
                  <a:noFill/>
                </a:ln>
                <a:effectLst/>
                <a:uLnTx/>
                <a:uFillTx/>
              </a:rPr>
              <a:t>trække</a:t>
            </a:r>
            <a:r>
              <a:rPr kumimoji="0" lang="en-US" sz="2200" b="0" i="0" u="none" strike="noStrike" cap="none" spc="0" normalizeH="0" baseline="0" noProof="0" dirty="0">
                <a:ln>
                  <a:noFill/>
                </a:ln>
                <a:effectLst/>
                <a:uLnTx/>
                <a:uFillTx/>
              </a:rPr>
              <a:t> sig </a:t>
            </a:r>
            <a:r>
              <a:rPr kumimoji="0" lang="en-US" sz="2200" b="0" i="0" u="none" strike="noStrike" cap="none" spc="0" normalizeH="0" baseline="0" noProof="0" dirty="0" err="1">
                <a:ln>
                  <a:noFill/>
                </a:ln>
                <a:effectLst/>
                <a:uLnTx/>
                <a:uFillTx/>
              </a:rPr>
              <a:t>fra</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posten</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som</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næstforperson</a:t>
            </a:r>
            <a:r>
              <a:rPr kumimoji="0" lang="en-US" sz="2200" b="0" i="0" u="none" strike="noStrike" cap="none" spc="0" normalizeH="0" baseline="0" noProof="0" dirty="0">
                <a:ln>
                  <a:noFill/>
                </a:ln>
                <a:effectLst/>
                <a:uLnTx/>
                <a:uFillTx/>
              </a:rPr>
              <a:t> i LFS, </a:t>
            </a:r>
            <a:r>
              <a:rPr kumimoji="0" lang="en-US" sz="2200" b="0" i="0" u="none" strike="noStrike" cap="none" spc="0" normalizeH="0" baseline="0" noProof="0" dirty="0" err="1">
                <a:ln>
                  <a:noFill/>
                </a:ln>
                <a:effectLst/>
                <a:uLnTx/>
                <a:uFillTx/>
              </a:rPr>
              <a:t>Landsforeningen</a:t>
            </a:r>
            <a:r>
              <a:rPr kumimoji="0" lang="en-US" sz="2200" b="0" i="0" u="none" strike="noStrike" cap="none" spc="0" normalizeH="0" baseline="0" noProof="0" dirty="0">
                <a:ln>
                  <a:noFill/>
                </a:ln>
                <a:effectLst/>
                <a:uLnTx/>
                <a:uFillTx/>
              </a:rPr>
              <a:t> For </a:t>
            </a:r>
            <a:r>
              <a:rPr kumimoji="0" lang="en-US" sz="2200" b="0" i="0" u="none" strike="noStrike" cap="none" spc="0" normalizeH="0" baseline="0" noProof="0" dirty="0" err="1">
                <a:ln>
                  <a:noFill/>
                </a:ln>
                <a:effectLst/>
                <a:uLnTx/>
                <a:uFillTx/>
              </a:rPr>
              <a:t>Socialpædagoger</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af</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personlige</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årsager</a:t>
            </a:r>
            <a:r>
              <a:rPr kumimoji="0" lang="en-US" sz="2200" b="0" i="0" u="none" strike="noStrike" cap="none" spc="0" normalizeH="0" baseline="0" noProof="0" dirty="0">
                <a:ln>
                  <a:noFill/>
                </a:ln>
                <a:effectLst/>
                <a:uLnTx/>
                <a:uFillTx/>
              </a:rPr>
              <a:t>.</a:t>
            </a:r>
          </a:p>
          <a:p>
            <a:r>
              <a:rPr lang="en-US" sz="2200" dirty="0"/>
              <a:t>Der </a:t>
            </a:r>
            <a:r>
              <a:rPr lang="en-US" sz="2200" dirty="0" err="1"/>
              <a:t>vil</a:t>
            </a:r>
            <a:r>
              <a:rPr lang="en-US" sz="2200" dirty="0"/>
              <a:t> </a:t>
            </a:r>
            <a:r>
              <a:rPr lang="en-US" sz="2200" dirty="0" err="1"/>
              <a:t>derfor</a:t>
            </a:r>
            <a:r>
              <a:rPr lang="en-US" sz="2200" dirty="0"/>
              <a:t> </a:t>
            </a:r>
            <a:r>
              <a:rPr lang="en-US" sz="2200" dirty="0" err="1"/>
              <a:t>snarest</a:t>
            </a:r>
            <a:r>
              <a:rPr lang="en-US" sz="2200" dirty="0"/>
              <a:t> </a:t>
            </a:r>
            <a:r>
              <a:rPr lang="en-US" sz="2200" dirty="0" err="1"/>
              <a:t>blive</a:t>
            </a:r>
            <a:r>
              <a:rPr lang="en-US" sz="2200" dirty="0"/>
              <a:t> </a:t>
            </a:r>
            <a:r>
              <a:rPr lang="en-US" sz="2200" dirty="0" err="1"/>
              <a:t>indkaldt</a:t>
            </a:r>
            <a:r>
              <a:rPr lang="en-US" sz="2200" dirty="0"/>
              <a:t> til </a:t>
            </a:r>
            <a:r>
              <a:rPr lang="en-US" sz="2200" dirty="0" err="1"/>
              <a:t>ekstraordinært</a:t>
            </a:r>
            <a:r>
              <a:rPr lang="en-US" sz="2200" dirty="0"/>
              <a:t> </a:t>
            </a:r>
            <a:r>
              <a:rPr lang="en-US" sz="2200" dirty="0" err="1"/>
              <a:t>Repræsentantskabsmøde</a:t>
            </a:r>
            <a:r>
              <a:rPr lang="en-US" sz="2200" dirty="0"/>
              <a:t>. Her </a:t>
            </a:r>
            <a:r>
              <a:rPr lang="en-US" sz="2200" dirty="0" err="1"/>
              <a:t>vil</a:t>
            </a:r>
            <a:r>
              <a:rPr lang="en-US" sz="2200" dirty="0"/>
              <a:t> de </a:t>
            </a:r>
            <a:r>
              <a:rPr lang="en-US" sz="2200" dirty="0" err="1"/>
              <a:t>delegerede</a:t>
            </a:r>
            <a:r>
              <a:rPr lang="en-US" sz="2200" dirty="0"/>
              <a:t> </a:t>
            </a:r>
            <a:r>
              <a:rPr lang="en-US" sz="2200" dirty="0" err="1"/>
              <a:t>fra</a:t>
            </a:r>
            <a:r>
              <a:rPr lang="en-US" sz="2200" dirty="0"/>
              <a:t> REP 2024 </a:t>
            </a:r>
            <a:r>
              <a:rPr lang="en-US" sz="2200" dirty="0" err="1"/>
              <a:t>blive</a:t>
            </a:r>
            <a:r>
              <a:rPr lang="en-US" sz="2200" dirty="0"/>
              <a:t> </a:t>
            </a:r>
            <a:r>
              <a:rPr lang="en-US" sz="2200" dirty="0" err="1"/>
              <a:t>indkaldt</a:t>
            </a:r>
            <a:r>
              <a:rPr lang="en-US" sz="2200" dirty="0"/>
              <a:t>.</a:t>
            </a:r>
          </a:p>
        </p:txBody>
      </p:sp>
      <p:pic>
        <p:nvPicPr>
          <p:cNvPr id="6" name="Pladsholder til indhold 5" descr="Et billede, der indeholder Ansigt, tøj, person, menneske&#10;&#10;AI-genereret indhold kan være ukorrekt.">
            <a:extLst>
              <a:ext uri="{FF2B5EF4-FFF2-40B4-BE49-F238E27FC236}">
                <a16:creationId xmlns:a16="http://schemas.microsoft.com/office/drawing/2014/main" id="{8C31360E-2050-DEFF-A547-585B37386E1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15647" r="16146"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34579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F55C9364-AA85-879B-1294-256E5BDDF5A1}"/>
              </a:ext>
            </a:extLst>
          </p:cNvPr>
          <p:cNvSpPr>
            <a:spLocks noGrp="1"/>
          </p:cNvSpPr>
          <p:nvPr>
            <p:ph type="title"/>
          </p:nvPr>
        </p:nvSpPr>
        <p:spPr>
          <a:xfrm>
            <a:off x="1371599" y="294538"/>
            <a:ext cx="9895951" cy="1033669"/>
          </a:xfrm>
        </p:spPr>
        <p:txBody>
          <a:bodyPr>
            <a:normAutofit/>
          </a:bodyPr>
          <a:lstStyle/>
          <a:p>
            <a:r>
              <a:rPr lang="da-DK" sz="4000" dirty="0">
                <a:solidFill>
                  <a:srgbClr val="FFFFFF"/>
                </a:solidFill>
              </a:rPr>
              <a:t>OK26 – Hvad er en overenskomst?</a:t>
            </a:r>
          </a:p>
        </p:txBody>
      </p:sp>
      <p:sp>
        <p:nvSpPr>
          <p:cNvPr id="3" name="Pladsholder til indhold 2">
            <a:extLst>
              <a:ext uri="{FF2B5EF4-FFF2-40B4-BE49-F238E27FC236}">
                <a16:creationId xmlns:a16="http://schemas.microsoft.com/office/drawing/2014/main" id="{12A4DFB3-D2ED-802D-D93C-192F6FAF23B6}"/>
              </a:ext>
            </a:extLst>
          </p:cNvPr>
          <p:cNvSpPr>
            <a:spLocks noGrp="1"/>
          </p:cNvSpPr>
          <p:nvPr>
            <p:ph idx="1"/>
          </p:nvPr>
        </p:nvSpPr>
        <p:spPr>
          <a:xfrm>
            <a:off x="1371599" y="2318197"/>
            <a:ext cx="9724031" cy="3683358"/>
          </a:xfrm>
        </p:spPr>
        <p:txBody>
          <a:bodyPr anchor="ctr">
            <a:normAutofit/>
          </a:bodyPr>
          <a:lstStyle/>
          <a:p>
            <a:r>
              <a:rPr lang="da-DK" sz="2000" b="0" i="0" dirty="0">
                <a:effectLst/>
                <a:latin typeface="SourceSans3"/>
              </a:rPr>
              <a:t>Overenskomsten er den aftale, der fastlægger de overordnede vilkår i din ansættelse. Den bliver forhandlet mellem Forhandlingsfællesskabet (FF) &amp; Kommunernes Landsforening (KL).</a:t>
            </a:r>
          </a:p>
          <a:p>
            <a:r>
              <a:rPr lang="da-DK" sz="2000" dirty="0">
                <a:latin typeface="SourceSans3"/>
              </a:rPr>
              <a:t>Overenskomsten definerer vilkår omkring: Løn, Pension, Tjenestefrihed, arbejdstid </a:t>
            </a:r>
            <a:r>
              <a:rPr lang="da-DK" sz="2000" dirty="0" err="1">
                <a:latin typeface="SourceSans3"/>
              </a:rPr>
              <a:t>olign</a:t>
            </a:r>
            <a:r>
              <a:rPr lang="da-DK" sz="2000" dirty="0">
                <a:latin typeface="SourceSans3"/>
              </a:rPr>
              <a:t>. </a:t>
            </a:r>
          </a:p>
          <a:p>
            <a:r>
              <a:rPr lang="da-DK" sz="2000" dirty="0">
                <a:latin typeface="SourceSans3"/>
              </a:rPr>
              <a:t>OK forhandlinger er ikke der hvor der kan forhandles bedre vilkår på arbejdspladsen (såsom flere kollegaer), det er ved økonomiaftalen/kommuneaftalen. </a:t>
            </a:r>
          </a:p>
          <a:p>
            <a:pPr marL="0" indent="0">
              <a:buNone/>
            </a:pPr>
            <a:endParaRPr lang="da-DK" sz="2000" dirty="0"/>
          </a:p>
        </p:txBody>
      </p:sp>
    </p:spTree>
    <p:extLst>
      <p:ext uri="{BB962C8B-B14F-4D97-AF65-F5344CB8AC3E}">
        <p14:creationId xmlns:p14="http://schemas.microsoft.com/office/powerpoint/2010/main" val="729872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DA11F79-079A-7344-FB64-09E73CC02339}"/>
              </a:ext>
            </a:extLst>
          </p:cNvPr>
          <p:cNvSpPr>
            <a:spLocks noGrp="1"/>
          </p:cNvSpPr>
          <p:nvPr>
            <p:ph type="title"/>
          </p:nvPr>
        </p:nvSpPr>
        <p:spPr>
          <a:xfrm>
            <a:off x="1371599" y="294538"/>
            <a:ext cx="9895951" cy="1033669"/>
          </a:xfrm>
        </p:spPr>
        <p:txBody>
          <a:bodyPr>
            <a:normAutofit/>
          </a:bodyPr>
          <a:lstStyle/>
          <a:p>
            <a:r>
              <a:rPr lang="da-DK" sz="4000" dirty="0">
                <a:solidFill>
                  <a:srgbClr val="FFFFFF"/>
                </a:solidFill>
              </a:rPr>
              <a:t>OK26 - Forløb:</a:t>
            </a:r>
          </a:p>
        </p:txBody>
      </p:sp>
      <p:sp>
        <p:nvSpPr>
          <p:cNvPr id="3" name="Pladsholder til indhold 2">
            <a:extLst>
              <a:ext uri="{FF2B5EF4-FFF2-40B4-BE49-F238E27FC236}">
                <a16:creationId xmlns:a16="http://schemas.microsoft.com/office/drawing/2014/main" id="{3A41F26F-6AC4-1738-1AD9-B3238249AAB8}"/>
              </a:ext>
            </a:extLst>
          </p:cNvPr>
          <p:cNvSpPr>
            <a:spLocks noGrp="1"/>
          </p:cNvSpPr>
          <p:nvPr>
            <p:ph idx="1"/>
          </p:nvPr>
        </p:nvSpPr>
        <p:spPr>
          <a:xfrm>
            <a:off x="1371599" y="1975104"/>
            <a:ext cx="9724031" cy="4026451"/>
          </a:xfrm>
        </p:spPr>
        <p:txBody>
          <a:bodyPr anchor="ctr">
            <a:normAutofit fontScale="92500" lnSpcReduction="20000"/>
          </a:bodyPr>
          <a:lstStyle/>
          <a:p>
            <a:pPr marL="0" indent="0">
              <a:spcAft>
                <a:spcPts val="600"/>
              </a:spcAft>
              <a:buNone/>
            </a:pPr>
            <a:r>
              <a:rPr lang="da-DK" sz="2000" b="1" kern="100" dirty="0">
                <a:effectLst/>
                <a:latin typeface="Calibri" panose="020F0502020204030204" pitchFamily="34" charset="0"/>
                <a:ea typeface="Calibri" panose="020F0502020204030204" pitchFamily="34" charset="0"/>
                <a:cs typeface="Times New Roman" panose="02020603050405020304" pitchFamily="18" charset="0"/>
              </a:rPr>
              <a:t>OK krav:</a:t>
            </a:r>
          </a:p>
          <a:p>
            <a:pPr marL="0" indent="0">
              <a:spcAft>
                <a:spcPts val="600"/>
              </a:spcAft>
              <a:buNone/>
            </a:pPr>
            <a:r>
              <a:rPr lang="da-DK" sz="2000" kern="100" dirty="0">
                <a:effectLst/>
                <a:latin typeface="Calibri" panose="020F0502020204030204" pitchFamily="34" charset="0"/>
                <a:ea typeface="Calibri" panose="020F0502020204030204" pitchFamily="34" charset="0"/>
                <a:cs typeface="Times New Roman" panose="02020603050405020304" pitchFamily="18" charset="0"/>
              </a:rPr>
              <a:t>– medlemsdebat og indsamling af krav: Maj -September 2025</a:t>
            </a:r>
          </a:p>
          <a:p>
            <a:pPr marL="0" indent="0">
              <a:spcAft>
                <a:spcPts val="600"/>
              </a:spcAft>
              <a:buNone/>
            </a:pPr>
            <a:r>
              <a:rPr lang="da-DK" sz="2000" kern="100" dirty="0">
                <a:effectLst/>
                <a:latin typeface="Calibri" panose="020F0502020204030204" pitchFamily="34" charset="0"/>
                <a:ea typeface="Calibri" panose="020F0502020204030204" pitchFamily="34" charset="0"/>
                <a:cs typeface="Times New Roman" panose="02020603050405020304" pitchFamily="18" charset="0"/>
              </a:rPr>
              <a:t>- TR-Træf 2.9.25</a:t>
            </a:r>
          </a:p>
          <a:p>
            <a:pPr marL="342900" lvl="0" indent="-342900">
              <a:spcAft>
                <a:spcPts val="600"/>
              </a:spcAft>
              <a:buFont typeface="Calibri" panose="020F0502020204030204" pitchFamily="34" charset="0"/>
              <a:buChar char="-"/>
            </a:pPr>
            <a:r>
              <a:rPr lang="da-DK" sz="2000" kern="100" dirty="0">
                <a:effectLst/>
                <a:latin typeface="Calibri" panose="020F0502020204030204" pitchFamily="34" charset="0"/>
                <a:ea typeface="Calibri" panose="020F0502020204030204" pitchFamily="34" charset="0"/>
                <a:cs typeface="Times New Roman" panose="02020603050405020304" pitchFamily="18" charset="0"/>
              </a:rPr>
              <a:t>Udtagelse og behandling af krav: Oktober – december 2025</a:t>
            </a:r>
          </a:p>
          <a:p>
            <a:pPr marL="0" indent="0">
              <a:spcAft>
                <a:spcPts val="600"/>
              </a:spcAft>
              <a:buNone/>
            </a:pPr>
            <a:r>
              <a:rPr lang="da-DK" sz="2000" i="1" kern="100" dirty="0">
                <a:effectLst/>
                <a:latin typeface="Calibri" panose="020F0502020204030204" pitchFamily="34" charset="0"/>
                <a:ea typeface="Calibri" panose="020F0502020204030204" pitchFamily="34" charset="0"/>
                <a:cs typeface="Times New Roman" panose="02020603050405020304" pitchFamily="18" charset="0"/>
              </a:rPr>
              <a:t>LFS krav – er stadig undervejs (eks.: Fri til barn syg, 30 timers arbejdsuge, stigning i kr. fremfor %, 21 % pension til alle, ligeløn, fingrene væk fra seniordagene)</a:t>
            </a:r>
          </a:p>
          <a:p>
            <a:pPr marL="0" indent="0">
              <a:spcAft>
                <a:spcPts val="600"/>
              </a:spcAft>
              <a:buNone/>
            </a:pPr>
            <a:r>
              <a:rPr lang="da-DK" sz="2000" kern="100" dirty="0">
                <a:effectLst/>
                <a:latin typeface="Calibri" panose="020F0502020204030204" pitchFamily="34" charset="0"/>
                <a:ea typeface="Calibri" panose="020F0502020204030204" pitchFamily="34" charset="0"/>
                <a:cs typeface="Times New Roman" panose="02020603050405020304" pitchFamily="18" charset="0"/>
              </a:rPr>
              <a:t>Forhandlinger med arbejdsgiverne: Januar – Marts 2026</a:t>
            </a:r>
          </a:p>
          <a:p>
            <a:pPr marL="342900" lvl="0" indent="-342900">
              <a:spcAft>
                <a:spcPts val="600"/>
              </a:spcAft>
              <a:buFont typeface="Calibri" panose="020F0502020204030204" pitchFamily="34" charset="0"/>
              <a:buChar char="-"/>
            </a:pPr>
            <a:r>
              <a:rPr lang="da-DK" sz="2000" kern="100" dirty="0">
                <a:effectLst/>
                <a:latin typeface="Calibri" panose="020F0502020204030204" pitchFamily="34" charset="0"/>
                <a:ea typeface="Calibri" panose="020F0502020204030204" pitchFamily="34" charset="0"/>
                <a:cs typeface="Times New Roman" panose="02020603050405020304" pitchFamily="18" charset="0"/>
              </a:rPr>
              <a:t>Ca. Marts/April 2026 afstemning om forligsresultat (Såfremt der findes et forlig)</a:t>
            </a:r>
          </a:p>
          <a:p>
            <a:pPr marL="0" lvl="0" indent="0">
              <a:spcAft>
                <a:spcPts val="600"/>
              </a:spcAft>
              <a:buNone/>
            </a:pPr>
            <a:r>
              <a:rPr lang="da-DK" sz="2000" b="1" kern="100" dirty="0">
                <a:effectLst/>
                <a:latin typeface="Calibri" panose="020F0502020204030204" pitchFamily="34" charset="0"/>
                <a:ea typeface="Calibri" panose="020F0502020204030204" pitchFamily="34" charset="0"/>
                <a:cs typeface="Times New Roman" panose="02020603050405020304" pitchFamily="18" charset="0"/>
              </a:rPr>
              <a:t>OBS: kun medlemmer kan stemme</a:t>
            </a:r>
          </a:p>
          <a:p>
            <a:pPr marL="342900" lvl="0" indent="-342900">
              <a:spcAft>
                <a:spcPts val="600"/>
              </a:spcAft>
              <a:buFont typeface="Calibri" panose="020F0502020204030204" pitchFamily="34" charset="0"/>
              <a:buChar char="-"/>
            </a:pPr>
            <a:r>
              <a:rPr lang="da-DK" sz="2000" kern="100" dirty="0">
                <a:effectLst/>
                <a:latin typeface="Calibri" panose="020F0502020204030204" pitchFamily="34" charset="0"/>
                <a:ea typeface="Calibri" panose="020F0502020204030204" pitchFamily="34" charset="0"/>
                <a:cs typeface="Times New Roman" panose="02020603050405020304" pitchFamily="18" charset="0"/>
              </a:rPr>
              <a:t>Herefter mulig konflikt </a:t>
            </a:r>
          </a:p>
          <a:p>
            <a:endParaRPr lang="da-DK" sz="2000" dirty="0"/>
          </a:p>
        </p:txBody>
      </p:sp>
    </p:spTree>
    <p:extLst>
      <p:ext uri="{BB962C8B-B14F-4D97-AF65-F5344CB8AC3E}">
        <p14:creationId xmlns:p14="http://schemas.microsoft.com/office/powerpoint/2010/main" val="41569128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27F0325-0E0A-CC36-AB91-B2C98AD6DE4E}"/>
              </a:ext>
            </a:extLst>
          </p:cNvPr>
          <p:cNvSpPr>
            <a:spLocks noGrp="1"/>
          </p:cNvSpPr>
          <p:nvPr>
            <p:ph type="title"/>
          </p:nvPr>
        </p:nvSpPr>
        <p:spPr>
          <a:xfrm>
            <a:off x="1371599" y="294538"/>
            <a:ext cx="9895951" cy="1033669"/>
          </a:xfrm>
        </p:spPr>
        <p:txBody>
          <a:bodyPr>
            <a:normAutofit/>
          </a:bodyPr>
          <a:lstStyle/>
          <a:p>
            <a:r>
              <a:rPr lang="da-DK" sz="4000" dirty="0">
                <a:solidFill>
                  <a:srgbClr val="FFFFFF"/>
                </a:solidFill>
              </a:rPr>
              <a:t>OK26 - Strejke</a:t>
            </a:r>
          </a:p>
        </p:txBody>
      </p:sp>
      <p:sp>
        <p:nvSpPr>
          <p:cNvPr id="3" name="Pladsholder til indhold 2">
            <a:extLst>
              <a:ext uri="{FF2B5EF4-FFF2-40B4-BE49-F238E27FC236}">
                <a16:creationId xmlns:a16="http://schemas.microsoft.com/office/drawing/2014/main" id="{9CF3D2CF-BB1D-EF6B-8EEC-D84EC51406B3}"/>
              </a:ext>
            </a:extLst>
          </p:cNvPr>
          <p:cNvSpPr>
            <a:spLocks noGrp="1"/>
          </p:cNvSpPr>
          <p:nvPr>
            <p:ph idx="1"/>
          </p:nvPr>
        </p:nvSpPr>
        <p:spPr>
          <a:xfrm>
            <a:off x="1371599" y="2318197"/>
            <a:ext cx="9724031" cy="3683358"/>
          </a:xfrm>
        </p:spPr>
        <p:txBody>
          <a:bodyPr anchor="ctr">
            <a:normAutofit/>
          </a:bodyPr>
          <a:lstStyle/>
          <a:p>
            <a:pPr marL="0" indent="0">
              <a:buNone/>
            </a:pPr>
            <a:r>
              <a:rPr lang="da-DK" sz="1700" b="1" u="sng" kern="100" dirty="0">
                <a:effectLst/>
                <a:latin typeface="Calibri" panose="020F0502020204030204" pitchFamily="34" charset="0"/>
                <a:ea typeface="Calibri" panose="020F0502020204030204" pitchFamily="34" charset="0"/>
                <a:cs typeface="Times New Roman" panose="02020603050405020304" pitchFamily="18" charset="0"/>
              </a:rPr>
              <a:t>Strejke:</a:t>
            </a:r>
          </a:p>
          <a:p>
            <a:pPr>
              <a:buFontTx/>
              <a:buChar char="-"/>
            </a:pPr>
            <a:r>
              <a:rPr lang="da-DK" sz="1700" b="1" u="sng" kern="100" dirty="0">
                <a:effectLst/>
                <a:latin typeface="Calibri" panose="020F0502020204030204" pitchFamily="34" charset="0"/>
                <a:ea typeface="Calibri" panose="020F0502020204030204" pitchFamily="34" charset="0"/>
                <a:cs typeface="Times New Roman" panose="02020603050405020304" pitchFamily="18" charset="0"/>
              </a:rPr>
              <a:t>Ikke medlemmer:</a:t>
            </a:r>
          </a:p>
          <a:p>
            <a:pPr marL="0" indent="0">
              <a:buNone/>
            </a:pPr>
            <a:r>
              <a:rPr lang="da-DK" sz="1700" kern="100" dirty="0">
                <a:effectLst/>
                <a:latin typeface="Calibri" panose="020F0502020204030204" pitchFamily="34" charset="0"/>
                <a:ea typeface="Calibri" panose="020F0502020204030204" pitchFamily="34" charset="0"/>
                <a:cs typeface="Times New Roman" panose="02020603050405020304" pitchFamily="18" charset="0"/>
              </a:rPr>
              <a:t>Skal arbejde som normalt. OBS: Man skal ikke oplyse om man er medlem! Derved ved arbejdsgiver ikke hvem der møder op og hvor mange børn der evt. kan passes. </a:t>
            </a:r>
          </a:p>
          <a:p>
            <a:pPr marL="0" indent="0">
              <a:buNone/>
            </a:pPr>
            <a:r>
              <a:rPr lang="da-DK" sz="1700" kern="100" dirty="0">
                <a:latin typeface="Calibri" panose="020F0502020204030204" pitchFamily="34" charset="0"/>
                <a:ea typeface="Calibri" panose="020F0502020204030204" pitchFamily="34" charset="0"/>
                <a:cs typeface="Times New Roman" panose="02020603050405020304" pitchFamily="18" charset="0"/>
              </a:rPr>
              <a:t>Der vil blive lavet normalt løn udbetaling</a:t>
            </a:r>
            <a:r>
              <a:rPr lang="da-DK" sz="1700" kern="100" dirty="0">
                <a:effectLst/>
                <a:latin typeface="Calibri" panose="020F0502020204030204" pitchFamily="34" charset="0"/>
                <a:ea typeface="Calibri" panose="020F0502020204030204" pitchFamily="34" charset="0"/>
                <a:cs typeface="Times New Roman" panose="02020603050405020304" pitchFamily="18" charset="0"/>
              </a:rPr>
              <a:t> </a:t>
            </a:r>
          </a:p>
          <a:p>
            <a:pPr>
              <a:buFontTx/>
              <a:buChar char="-"/>
            </a:pPr>
            <a:endParaRPr lang="da-DK" sz="1700" kern="100" dirty="0">
              <a:latin typeface="Calibri" panose="020F0502020204030204" pitchFamily="34" charset="0"/>
              <a:ea typeface="Calibri" panose="020F0502020204030204" pitchFamily="34" charset="0"/>
              <a:cs typeface="Times New Roman" panose="02020603050405020304" pitchFamily="18" charset="0"/>
            </a:endParaRPr>
          </a:p>
          <a:p>
            <a:pPr>
              <a:buFontTx/>
              <a:buChar char="-"/>
            </a:pPr>
            <a:r>
              <a:rPr lang="da-DK" sz="1700" b="1" u="sng" kern="100" dirty="0">
                <a:effectLst/>
                <a:latin typeface="Calibri" panose="020F0502020204030204" pitchFamily="34" charset="0"/>
                <a:ea typeface="Calibri" panose="020F0502020204030204" pitchFamily="34" charset="0"/>
                <a:cs typeface="Times New Roman" panose="02020603050405020304" pitchFamily="18" charset="0"/>
              </a:rPr>
              <a:t>Medlemmer:</a:t>
            </a:r>
          </a:p>
          <a:p>
            <a:pPr marL="0" indent="0">
              <a:buNone/>
            </a:pPr>
            <a:r>
              <a:rPr lang="da-DK" sz="1700" kern="100" dirty="0">
                <a:latin typeface="Calibri" panose="020F0502020204030204" pitchFamily="34" charset="0"/>
                <a:ea typeface="Calibri" panose="020F0502020204030204" pitchFamily="34" charset="0"/>
                <a:cs typeface="Times New Roman" panose="02020603050405020304" pitchFamily="18" charset="0"/>
              </a:rPr>
              <a:t>TR bliver arbejdsgiver. TR sørger for at alle medlemmer møder op til de aktiviteter der bliver meldt ud fra LFS.</a:t>
            </a:r>
          </a:p>
          <a:p>
            <a:pPr marL="0" indent="0">
              <a:buNone/>
            </a:pPr>
            <a:r>
              <a:rPr lang="da-DK" sz="1700" kern="100" dirty="0">
                <a:latin typeface="Calibri" panose="020F0502020204030204" pitchFamily="34" charset="0"/>
                <a:ea typeface="Calibri" panose="020F0502020204030204" pitchFamily="34" charset="0"/>
                <a:cs typeface="Times New Roman" panose="02020603050405020304" pitchFamily="18" charset="0"/>
              </a:rPr>
              <a:t>Eks: Blokade ved arbejdsplads, demonstrationer rundt om i byen eller faglige møder.</a:t>
            </a:r>
          </a:p>
          <a:p>
            <a:pPr marL="0" indent="0">
              <a:buNone/>
            </a:pPr>
            <a:r>
              <a:rPr lang="da-DK" sz="1700" kern="100" dirty="0">
                <a:latin typeface="Calibri" panose="020F0502020204030204" pitchFamily="34" charset="0"/>
                <a:ea typeface="Calibri" panose="020F0502020204030204" pitchFamily="34" charset="0"/>
                <a:cs typeface="Times New Roman" panose="02020603050405020304" pitchFamily="18" charset="0"/>
              </a:rPr>
              <a:t>Man vil få konfliktunderstøttelse af LFS/FOA</a:t>
            </a:r>
          </a:p>
        </p:txBody>
      </p:sp>
    </p:spTree>
    <p:extLst>
      <p:ext uri="{BB962C8B-B14F-4D97-AF65-F5344CB8AC3E}">
        <p14:creationId xmlns:p14="http://schemas.microsoft.com/office/powerpoint/2010/main" val="7980746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F1ED731-C267-F61A-52B1-BACF169B2DAE}"/>
              </a:ext>
            </a:extLst>
          </p:cNvPr>
          <p:cNvSpPr>
            <a:spLocks noGrp="1"/>
          </p:cNvSpPr>
          <p:nvPr>
            <p:ph type="title"/>
          </p:nvPr>
        </p:nvSpPr>
        <p:spPr>
          <a:xfrm>
            <a:off x="1371599" y="294538"/>
            <a:ext cx="9895951" cy="1033669"/>
          </a:xfrm>
        </p:spPr>
        <p:txBody>
          <a:bodyPr>
            <a:normAutofit/>
          </a:bodyPr>
          <a:lstStyle/>
          <a:p>
            <a:r>
              <a:rPr lang="da-DK" sz="4000" dirty="0">
                <a:solidFill>
                  <a:srgbClr val="FFFFFF"/>
                </a:solidFill>
              </a:rPr>
              <a:t>OK26 - Lockout</a:t>
            </a:r>
          </a:p>
        </p:txBody>
      </p:sp>
      <p:sp>
        <p:nvSpPr>
          <p:cNvPr id="3" name="Pladsholder til indhold 2">
            <a:extLst>
              <a:ext uri="{FF2B5EF4-FFF2-40B4-BE49-F238E27FC236}">
                <a16:creationId xmlns:a16="http://schemas.microsoft.com/office/drawing/2014/main" id="{9B86B5FA-81A3-73FA-A0E3-4EC09AF6FBD2}"/>
              </a:ext>
            </a:extLst>
          </p:cNvPr>
          <p:cNvSpPr>
            <a:spLocks noGrp="1"/>
          </p:cNvSpPr>
          <p:nvPr>
            <p:ph idx="1"/>
          </p:nvPr>
        </p:nvSpPr>
        <p:spPr>
          <a:xfrm>
            <a:off x="1371599" y="2318197"/>
            <a:ext cx="9724031" cy="3683358"/>
          </a:xfrm>
        </p:spPr>
        <p:txBody>
          <a:bodyPr anchor="ctr">
            <a:normAutofit/>
          </a:bodyPr>
          <a:lstStyle/>
          <a:p>
            <a:pPr marL="0" indent="0">
              <a:buNone/>
            </a:pPr>
            <a:r>
              <a:rPr lang="da-DK" sz="2000" dirty="0"/>
              <a:t>Arbejdsgivers modtræk til strejke er ofte lockout. </a:t>
            </a:r>
          </a:p>
          <a:p>
            <a:pPr marL="0" indent="0">
              <a:buNone/>
            </a:pPr>
            <a:endParaRPr lang="da-DK" sz="2000" dirty="0"/>
          </a:p>
          <a:p>
            <a:pPr marL="0" indent="0">
              <a:buNone/>
            </a:pPr>
            <a:r>
              <a:rPr lang="da-DK" sz="2000" dirty="0"/>
              <a:t>Alle medarbejder vil ikke kunne komme på arbejde og ingen vil få løn. </a:t>
            </a:r>
          </a:p>
          <a:p>
            <a:pPr marL="0" indent="0">
              <a:buNone/>
            </a:pPr>
            <a:endParaRPr lang="da-DK" sz="2000" b="1" dirty="0"/>
          </a:p>
          <a:p>
            <a:pPr marL="0" indent="0">
              <a:buNone/>
            </a:pPr>
            <a:r>
              <a:rPr lang="da-DK" sz="2000" b="1" dirty="0"/>
              <a:t>Medlemmer vil få konfliktunderstøttelse.</a:t>
            </a:r>
          </a:p>
          <a:p>
            <a:pPr marL="0" indent="0">
              <a:buNone/>
            </a:pPr>
            <a:endParaRPr lang="da-DK" sz="2000" b="1" dirty="0"/>
          </a:p>
        </p:txBody>
      </p:sp>
    </p:spTree>
    <p:extLst>
      <p:ext uri="{BB962C8B-B14F-4D97-AF65-F5344CB8AC3E}">
        <p14:creationId xmlns:p14="http://schemas.microsoft.com/office/powerpoint/2010/main" val="3621649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85E6444-F392-66DA-1DDA-111A3F852C40}"/>
              </a:ext>
            </a:extLst>
          </p:cNvPr>
          <p:cNvSpPr>
            <a:spLocks noGrp="1"/>
          </p:cNvSpPr>
          <p:nvPr>
            <p:ph type="title"/>
          </p:nvPr>
        </p:nvSpPr>
        <p:spPr>
          <a:xfrm>
            <a:off x="1371599" y="294538"/>
            <a:ext cx="9895951" cy="1033669"/>
          </a:xfrm>
        </p:spPr>
        <p:txBody>
          <a:bodyPr>
            <a:normAutofit/>
          </a:bodyPr>
          <a:lstStyle/>
          <a:p>
            <a:r>
              <a:rPr lang="da-DK" sz="4000" dirty="0">
                <a:solidFill>
                  <a:srgbClr val="FFFFFF"/>
                </a:solidFill>
              </a:rPr>
              <a:t>OK26 – TR Rollen nu:</a:t>
            </a:r>
          </a:p>
        </p:txBody>
      </p:sp>
      <p:sp>
        <p:nvSpPr>
          <p:cNvPr id="3" name="Pladsholder til indhold 2">
            <a:extLst>
              <a:ext uri="{FF2B5EF4-FFF2-40B4-BE49-F238E27FC236}">
                <a16:creationId xmlns:a16="http://schemas.microsoft.com/office/drawing/2014/main" id="{04562034-BC5A-02D4-6FFD-9BD7195AE74B}"/>
              </a:ext>
            </a:extLst>
          </p:cNvPr>
          <p:cNvSpPr>
            <a:spLocks noGrp="1"/>
          </p:cNvSpPr>
          <p:nvPr>
            <p:ph idx="1"/>
          </p:nvPr>
        </p:nvSpPr>
        <p:spPr>
          <a:xfrm>
            <a:off x="1069848" y="1622744"/>
            <a:ext cx="10405871" cy="4695759"/>
          </a:xfrm>
        </p:spPr>
        <p:txBody>
          <a:bodyPr anchor="ctr">
            <a:normAutofit/>
          </a:bodyPr>
          <a:lstStyle/>
          <a:p>
            <a:r>
              <a:rPr lang="da-DK" sz="2000" dirty="0"/>
              <a:t>Alle TR er forpligtet til at fortælle faggruppen omkring OK26. Derfor skal der aftales et tidspunkt med leder omkring hvornår dette kan foregå. Det er vores opfattelse at det skal forgå i arbejdstiden. Gerne på et p-møde.</a:t>
            </a:r>
          </a:p>
          <a:p>
            <a:r>
              <a:rPr lang="da-DK" sz="2000" dirty="0"/>
              <a:t>Snak evt. med BUPL TR om hvordan de gør evt. at I kan tage hver jeres gruppe på et p-møde og informere.</a:t>
            </a:r>
          </a:p>
        </p:txBody>
      </p:sp>
    </p:spTree>
    <p:extLst>
      <p:ext uri="{BB962C8B-B14F-4D97-AF65-F5344CB8AC3E}">
        <p14:creationId xmlns:p14="http://schemas.microsoft.com/office/powerpoint/2010/main" val="236560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84EDEBC-8F1C-93D9-4C0D-810A84873CCF}"/>
              </a:ext>
            </a:extLst>
          </p:cNvPr>
          <p:cNvSpPr>
            <a:spLocks noGrp="1"/>
          </p:cNvSpPr>
          <p:nvPr>
            <p:ph type="title"/>
          </p:nvPr>
        </p:nvSpPr>
        <p:spPr>
          <a:xfrm>
            <a:off x="1371599" y="294538"/>
            <a:ext cx="9895951" cy="1033669"/>
          </a:xfrm>
        </p:spPr>
        <p:txBody>
          <a:bodyPr>
            <a:normAutofit/>
          </a:bodyPr>
          <a:lstStyle/>
          <a:p>
            <a:r>
              <a:rPr lang="da-DK" sz="4000" dirty="0">
                <a:solidFill>
                  <a:srgbClr val="FFFFFF"/>
                </a:solidFill>
              </a:rPr>
              <a:t>OK26 – vigtigste pointer og videreformidle:</a:t>
            </a:r>
          </a:p>
        </p:txBody>
      </p:sp>
      <p:sp>
        <p:nvSpPr>
          <p:cNvPr id="3" name="Pladsholder til indhold 2">
            <a:extLst>
              <a:ext uri="{FF2B5EF4-FFF2-40B4-BE49-F238E27FC236}">
                <a16:creationId xmlns:a16="http://schemas.microsoft.com/office/drawing/2014/main" id="{CDB538DC-B591-DF93-976B-9A9C8DD18C3D}"/>
              </a:ext>
            </a:extLst>
          </p:cNvPr>
          <p:cNvSpPr>
            <a:spLocks noGrp="1"/>
          </p:cNvSpPr>
          <p:nvPr>
            <p:ph idx="1"/>
          </p:nvPr>
        </p:nvSpPr>
        <p:spPr>
          <a:xfrm>
            <a:off x="1371599" y="2318197"/>
            <a:ext cx="9724031" cy="3683358"/>
          </a:xfrm>
        </p:spPr>
        <p:txBody>
          <a:bodyPr anchor="ctr">
            <a:normAutofit/>
          </a:bodyPr>
          <a:lstStyle/>
          <a:p>
            <a:r>
              <a:rPr lang="da-DK" sz="2000" dirty="0"/>
              <a:t>OK26 forløb </a:t>
            </a:r>
          </a:p>
          <a:p>
            <a:r>
              <a:rPr lang="da-DK" sz="2000" dirty="0"/>
              <a:t>Hvad forhandler vi om?</a:t>
            </a:r>
          </a:p>
          <a:p>
            <a:r>
              <a:rPr lang="da-DK" sz="2000" dirty="0"/>
              <a:t>LFS OK krav </a:t>
            </a:r>
          </a:p>
          <a:p>
            <a:r>
              <a:rPr lang="da-DK" sz="2000" dirty="0"/>
              <a:t>Hvad hvis konflikt? Strejke/Lockout</a:t>
            </a:r>
          </a:p>
          <a:p>
            <a:r>
              <a:rPr lang="da-DK" sz="2000" dirty="0"/>
              <a:t>Man skal være medlem senest 31.1.26 for at være berettiget til konfliktunderstøttelse</a:t>
            </a:r>
          </a:p>
          <a:p>
            <a:r>
              <a:rPr lang="da-DK" sz="2000" dirty="0"/>
              <a:t>Man skal være medlem for at få indflydelse på OK resultatet. (Stemmeberettiget)</a:t>
            </a:r>
          </a:p>
          <a:p>
            <a:r>
              <a:rPr lang="da-DK" sz="2000" dirty="0"/>
              <a:t>Forskel på overenskomst og arbejdsvilkår (Flere kollegaer/større budget på institutionen)</a:t>
            </a:r>
          </a:p>
          <a:p>
            <a:endParaRPr lang="da-DK" sz="2000" dirty="0"/>
          </a:p>
        </p:txBody>
      </p:sp>
    </p:spTree>
    <p:extLst>
      <p:ext uri="{BB962C8B-B14F-4D97-AF65-F5344CB8AC3E}">
        <p14:creationId xmlns:p14="http://schemas.microsoft.com/office/powerpoint/2010/main" val="29883387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0E97D23-F9CA-46C0-A4FE-5D65019966FE}"/>
              </a:ext>
            </a:extLst>
          </p:cNvPr>
          <p:cNvSpPr>
            <a:spLocks noGrp="1"/>
          </p:cNvSpPr>
          <p:nvPr>
            <p:ph type="ctrTitle"/>
          </p:nvPr>
        </p:nvSpPr>
        <p:spPr>
          <a:xfrm>
            <a:off x="3045368" y="2043663"/>
            <a:ext cx="6105194" cy="2031055"/>
          </a:xfrm>
        </p:spPr>
        <p:txBody>
          <a:bodyPr>
            <a:normAutofit/>
          </a:bodyPr>
          <a:lstStyle/>
          <a:p>
            <a:r>
              <a:rPr lang="da-DK" dirty="0">
                <a:solidFill>
                  <a:srgbClr val="FFFFFF"/>
                </a:solidFill>
              </a:rPr>
              <a:t>Tak for i dag</a:t>
            </a:r>
            <a:br>
              <a:rPr lang="da-DK" dirty="0">
                <a:solidFill>
                  <a:srgbClr val="FFFFFF"/>
                </a:solidFill>
              </a:rPr>
            </a:br>
            <a:endParaRPr lang="da-DK" dirty="0">
              <a:solidFill>
                <a:srgbClr val="FFFFFF"/>
              </a:solidFill>
            </a:endParaRPr>
          </a:p>
        </p:txBody>
      </p:sp>
      <p:sp>
        <p:nvSpPr>
          <p:cNvPr id="3" name="Undertitel 2">
            <a:extLst>
              <a:ext uri="{FF2B5EF4-FFF2-40B4-BE49-F238E27FC236}">
                <a16:creationId xmlns:a16="http://schemas.microsoft.com/office/drawing/2014/main" id="{6C6918AB-15E2-4003-B44F-568352B03D17}"/>
              </a:ext>
            </a:extLst>
          </p:cNvPr>
          <p:cNvSpPr>
            <a:spLocks noGrp="1"/>
          </p:cNvSpPr>
          <p:nvPr>
            <p:ph type="subTitle" idx="1"/>
          </p:nvPr>
        </p:nvSpPr>
        <p:spPr>
          <a:xfrm>
            <a:off x="3045368" y="4074718"/>
            <a:ext cx="6105194" cy="682079"/>
          </a:xfrm>
        </p:spPr>
        <p:txBody>
          <a:bodyPr>
            <a:normAutofit/>
          </a:bodyPr>
          <a:lstStyle/>
          <a:p>
            <a:r>
              <a:rPr lang="da-DK" dirty="0">
                <a:solidFill>
                  <a:srgbClr val="FFFFFF"/>
                </a:solidFill>
                <a:sym typeface="Wingdings" panose="05000000000000000000" pitchFamily="2" charset="2"/>
              </a:rPr>
              <a:t></a:t>
            </a:r>
            <a:endParaRPr lang="da-DK" dirty="0">
              <a:solidFill>
                <a:srgbClr val="FFFFFF"/>
              </a:solidFill>
            </a:endParaRPr>
          </a:p>
        </p:txBody>
      </p:sp>
    </p:spTree>
    <p:extLst>
      <p:ext uri="{BB962C8B-B14F-4D97-AF65-F5344CB8AC3E}">
        <p14:creationId xmlns:p14="http://schemas.microsoft.com/office/powerpoint/2010/main" val="157767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105E5C-300A-F4D7-A28D-DE2E86D6B23E}"/>
            </a:ext>
          </a:extLst>
        </p:cNvPr>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88" name="Rectangle 3087">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el 1">
            <a:extLst>
              <a:ext uri="{FF2B5EF4-FFF2-40B4-BE49-F238E27FC236}">
                <a16:creationId xmlns:a16="http://schemas.microsoft.com/office/drawing/2014/main" id="{3DA555D1-096D-F8CB-5F72-6CE5D22C0DFF}"/>
              </a:ext>
            </a:extLst>
          </p:cNvPr>
          <p:cNvSpPr txBox="1">
            <a:spLocks/>
          </p:cNvSpPr>
          <p:nvPr/>
        </p:nvSpPr>
        <p:spPr>
          <a:xfrm>
            <a:off x="838200" y="4435052"/>
            <a:ext cx="3093720" cy="1645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sz="2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TR-</a:t>
            </a:r>
            <a:r>
              <a:rPr kumimoji="0" lang="en-US" sz="26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mj-ea"/>
                <a:cs typeface="+mj-cs"/>
              </a:rPr>
              <a:t>træf</a:t>
            </a:r>
            <a:r>
              <a:rPr kumimoji="0" lang="en-US" sz="2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 i Fredericia </a:t>
            </a:r>
            <a:r>
              <a:rPr kumimoji="0" lang="en-US" sz="26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mj-ea"/>
                <a:cs typeface="+mj-cs"/>
              </a:rPr>
              <a:t>tirsdag</a:t>
            </a:r>
            <a:r>
              <a:rPr kumimoji="0" lang="en-US" sz="2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 d. 2. September   </a:t>
            </a:r>
          </a:p>
        </p:txBody>
      </p:sp>
      <p:pic>
        <p:nvPicPr>
          <p:cNvPr id="5" name="Billede 4">
            <a:extLst>
              <a:ext uri="{FF2B5EF4-FFF2-40B4-BE49-F238E27FC236}">
                <a16:creationId xmlns:a16="http://schemas.microsoft.com/office/drawing/2014/main" id="{C72A194E-F0CB-1E86-A35A-A6A5D086753B}"/>
              </a:ext>
            </a:extLst>
          </p:cNvPr>
          <p:cNvPicPr>
            <a:picLocks noChangeAspect="1"/>
          </p:cNvPicPr>
          <p:nvPr/>
        </p:nvPicPr>
        <p:blipFill rotWithShape="1">
          <a:blip r:embed="rId3">
            <a:extLst>
              <a:ext uri="{28A0092B-C50C-407E-A947-70E740481C1C}">
                <a14:useLocalDpi xmlns:a14="http://schemas.microsoft.com/office/drawing/2010/main" val="0"/>
              </a:ext>
            </a:extLst>
          </a:blip>
          <a:srcRect l="917" r="914" b="3"/>
          <a:stretch>
            <a:fillRect/>
          </a:stretch>
        </p:blipFill>
        <p:spPr>
          <a:xfrm>
            <a:off x="20" y="-6"/>
            <a:ext cx="3931900" cy="4005072"/>
          </a:xfrm>
          <a:prstGeom prst="rect">
            <a:avLst/>
          </a:prstGeom>
        </p:spPr>
      </p:pic>
      <p:pic>
        <p:nvPicPr>
          <p:cNvPr id="3074" name="Picture 2" descr="Røde faner i Kongevejsparken den 1. maj | SønderborgNYT">
            <a:extLst>
              <a:ext uri="{FF2B5EF4-FFF2-40B4-BE49-F238E27FC236}">
                <a16:creationId xmlns:a16="http://schemas.microsoft.com/office/drawing/2014/main" id="{5CA59766-66A8-D6F3-8C0A-53A65EC760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861" r="9607" b="-2"/>
          <a:stretch>
            <a:fillRect/>
          </a:stretch>
        </p:blipFill>
        <p:spPr bwMode="auto">
          <a:xfrm>
            <a:off x="4130040" y="6"/>
            <a:ext cx="3931920" cy="4005071"/>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descr="Et billede, der indeholder skærmbillede&#10;&#10;Indhold genereret af kunstig intelligens kan være forkert.">
            <a:extLst>
              <a:ext uri="{FF2B5EF4-FFF2-40B4-BE49-F238E27FC236}">
                <a16:creationId xmlns:a16="http://schemas.microsoft.com/office/drawing/2014/main" id="{417263F9-53E4-6E83-B411-2C1573B1FB7F}"/>
              </a:ext>
            </a:extLst>
          </p:cNvPr>
          <p:cNvPicPr>
            <a:picLocks noChangeAspect="1"/>
          </p:cNvPicPr>
          <p:nvPr/>
        </p:nvPicPr>
        <p:blipFill>
          <a:blip r:embed="rId5">
            <a:extLst>
              <a:ext uri="{28A0092B-C50C-407E-A947-70E740481C1C}">
                <a14:useLocalDpi xmlns:a14="http://schemas.microsoft.com/office/drawing/2010/main" val="0"/>
              </a:ext>
            </a:extLst>
          </a:blip>
          <a:srcRect r="1830" b="3"/>
          <a:stretch>
            <a:fillRect/>
          </a:stretch>
        </p:blipFill>
        <p:spPr>
          <a:xfrm>
            <a:off x="8639174" y="655538"/>
            <a:ext cx="3181351" cy="3455293"/>
          </a:xfrm>
          <a:prstGeom prst="rect">
            <a:avLst/>
          </a:prstGeom>
        </p:spPr>
      </p:pic>
      <p:sp>
        <p:nvSpPr>
          <p:cNvPr id="3090" name="Rectangle 3089">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92" name="Rectangle 3091">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ladsholder til indhold 2">
            <a:extLst>
              <a:ext uri="{FF2B5EF4-FFF2-40B4-BE49-F238E27FC236}">
                <a16:creationId xmlns:a16="http://schemas.microsoft.com/office/drawing/2014/main" id="{DAA2C04D-C817-42A9-0E1A-4BFACBD955D8}"/>
              </a:ext>
            </a:extLst>
          </p:cNvPr>
          <p:cNvSpPr txBox="1">
            <a:spLocks/>
          </p:cNvSpPr>
          <p:nvPr/>
        </p:nvSpPr>
        <p:spPr>
          <a:xfrm>
            <a:off x="4380266" y="4435052"/>
            <a:ext cx="7104188" cy="1645920"/>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fontAlgn="auto">
              <a:spcBef>
                <a:spcPts val="1000"/>
              </a:spcBef>
              <a:spcAft>
                <a:spcPts val="0"/>
              </a:spcAft>
              <a:buClrTx/>
              <a:buSzTx/>
              <a:tabLst/>
              <a:defRPr/>
            </a:pPr>
            <a:r>
              <a:rPr kumimoji="0" lang="en-US" sz="1700" b="0" i="0" u="none" strike="noStrike" cap="none" spc="0" normalizeH="0" baseline="0" noProof="0" dirty="0">
                <a:ln>
                  <a:noFill/>
                </a:ln>
                <a:effectLst/>
                <a:uLnTx/>
                <a:uFillTx/>
              </a:rPr>
              <a:t>Tirsdag d. 2. </a:t>
            </a:r>
            <a:r>
              <a:rPr kumimoji="0" lang="en-US" sz="1700" b="0" i="0" u="none" strike="noStrike" cap="none" spc="0" normalizeH="0" baseline="0" noProof="0" dirty="0" err="1">
                <a:ln>
                  <a:noFill/>
                </a:ln>
                <a:effectLst/>
                <a:uLnTx/>
                <a:uFillTx/>
              </a:rPr>
              <a:t>september</a:t>
            </a:r>
            <a:r>
              <a:rPr kumimoji="0" lang="en-US" sz="1700" b="0" i="0" u="none" strike="noStrike" cap="none" spc="0" normalizeH="0" baseline="0" noProof="0" dirty="0">
                <a:ln>
                  <a:noFill/>
                </a:ln>
                <a:effectLst/>
                <a:uLnTx/>
                <a:uFillTx/>
              </a:rPr>
              <a:t> er der TR-</a:t>
            </a:r>
            <a:r>
              <a:rPr kumimoji="0" lang="en-US" sz="1700" b="0" i="0" u="none" strike="noStrike" cap="none" spc="0" normalizeH="0" baseline="0" noProof="0" dirty="0" err="1">
                <a:ln>
                  <a:noFill/>
                </a:ln>
                <a:effectLst/>
                <a:uLnTx/>
                <a:uFillTx/>
              </a:rPr>
              <a:t>træf</a:t>
            </a:r>
            <a:r>
              <a:rPr kumimoji="0" lang="en-US" sz="1700" b="0" i="0" u="none" strike="noStrike" cap="none" spc="0" normalizeH="0" baseline="0" noProof="0" dirty="0">
                <a:ln>
                  <a:noFill/>
                </a:ln>
                <a:effectLst/>
                <a:uLnTx/>
                <a:uFillTx/>
              </a:rPr>
              <a:t> i Fredericia, </a:t>
            </a:r>
            <a:r>
              <a:rPr kumimoji="0" lang="en-US" sz="1700" b="0" i="0" u="none" strike="noStrike" cap="none" spc="0" normalizeH="0" baseline="0" noProof="0" dirty="0" err="1">
                <a:ln>
                  <a:noFill/>
                </a:ln>
                <a:effectLst/>
                <a:uLnTx/>
                <a:uFillTx/>
              </a:rPr>
              <a:t>som</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startskud</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på</a:t>
            </a:r>
            <a:r>
              <a:rPr kumimoji="0" lang="en-US" sz="1700" b="0" i="0" u="none" strike="noStrike" cap="none" spc="0" normalizeH="0" baseline="0" noProof="0" dirty="0">
                <a:ln>
                  <a:noFill/>
                </a:ln>
                <a:effectLst/>
                <a:uLnTx/>
                <a:uFillTx/>
              </a:rPr>
              <a:t> OK 26.</a:t>
            </a:r>
          </a:p>
          <a:p>
            <a:pPr marL="228600" marR="0" lvl="0" fontAlgn="auto">
              <a:spcBef>
                <a:spcPts val="1000"/>
              </a:spcBef>
              <a:spcAft>
                <a:spcPts val="0"/>
              </a:spcAft>
              <a:buClrTx/>
              <a:buSzTx/>
              <a:tabLst/>
              <a:defRPr/>
            </a:pPr>
            <a:endParaRPr kumimoji="0" lang="en-US" sz="1700" b="0" i="0" u="none" strike="noStrike" cap="none" spc="0" normalizeH="0" baseline="0" noProof="0" dirty="0">
              <a:ln>
                <a:noFill/>
              </a:ln>
              <a:effectLst/>
              <a:uLnTx/>
              <a:uFillTx/>
            </a:endParaRPr>
          </a:p>
          <a:p>
            <a:pPr marL="228600" marR="0" lvl="0" fontAlgn="auto">
              <a:spcBef>
                <a:spcPts val="1000"/>
              </a:spcBef>
              <a:spcAft>
                <a:spcPts val="0"/>
              </a:spcAft>
              <a:buClrTx/>
              <a:buSzTx/>
              <a:tabLst/>
              <a:defRPr/>
            </a:pPr>
            <a:r>
              <a:rPr kumimoji="0" lang="en-US" sz="1700" b="0" i="0" u="none" strike="noStrike" cap="none" spc="0" normalizeH="0" baseline="0" noProof="0" dirty="0">
                <a:ln>
                  <a:noFill/>
                </a:ln>
                <a:effectLst/>
                <a:uLnTx/>
                <a:uFillTx/>
              </a:rPr>
              <a:t>FOA </a:t>
            </a:r>
            <a:r>
              <a:rPr kumimoji="0" lang="en-US" sz="1700" b="0" i="0" u="none" strike="noStrike" cap="none" spc="0" normalizeH="0" baseline="0" noProof="0" dirty="0" err="1">
                <a:ln>
                  <a:noFill/>
                </a:ln>
                <a:effectLst/>
                <a:uLnTx/>
                <a:uFillTx/>
              </a:rPr>
              <a:t>samler</a:t>
            </a:r>
            <a:r>
              <a:rPr kumimoji="0" lang="en-US" sz="1700" b="0" i="0" u="none" strike="noStrike" cap="none" spc="0" normalizeH="0" baseline="0" noProof="0" dirty="0">
                <a:ln>
                  <a:noFill/>
                </a:ln>
                <a:effectLst/>
                <a:uLnTx/>
                <a:uFillTx/>
              </a:rPr>
              <a:t> 2.000 </a:t>
            </a:r>
            <a:r>
              <a:rPr kumimoji="0" lang="en-US" sz="1700" b="0" i="0" u="none" strike="noStrike" cap="none" spc="0" normalizeH="0" baseline="0" noProof="0" dirty="0" err="1">
                <a:ln>
                  <a:noFill/>
                </a:ln>
                <a:effectLst/>
                <a:uLnTx/>
                <a:uFillTx/>
              </a:rPr>
              <a:t>tillidsvalgte</a:t>
            </a:r>
            <a:r>
              <a:rPr kumimoji="0" lang="en-US" sz="1700" b="0" i="0" u="none" strike="noStrike" cap="none" spc="0" normalizeH="0" baseline="0" noProof="0" dirty="0">
                <a:ln>
                  <a:noFill/>
                </a:ln>
                <a:effectLst/>
                <a:uLnTx/>
                <a:uFillTx/>
              </a:rPr>
              <a:t> og 250 </a:t>
            </a:r>
            <a:r>
              <a:rPr kumimoji="0" lang="en-US" sz="1700" b="0" i="0" u="none" strike="noStrike" cap="none" spc="0" normalizeH="0" baseline="0" noProof="0" dirty="0" err="1">
                <a:ln>
                  <a:noFill/>
                </a:ln>
                <a:effectLst/>
                <a:uLnTx/>
                <a:uFillTx/>
              </a:rPr>
              <a:t>politisk</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valgte</a:t>
            </a:r>
            <a:r>
              <a:rPr kumimoji="0" lang="en-US" sz="1700" b="0" i="0" u="none" strike="noStrike" cap="none" spc="0" normalizeH="0" baseline="0" noProof="0" dirty="0">
                <a:ln>
                  <a:noFill/>
                </a:ln>
                <a:effectLst/>
                <a:uLnTx/>
                <a:uFillTx/>
              </a:rPr>
              <a:t> og </a:t>
            </a:r>
            <a:r>
              <a:rPr kumimoji="0" lang="en-US" sz="1700" b="0" i="0" u="none" strike="noStrike" cap="none" spc="0" normalizeH="0" baseline="0" noProof="0" dirty="0" err="1">
                <a:ln>
                  <a:noFill/>
                </a:ln>
                <a:effectLst/>
                <a:uLnTx/>
                <a:uFillTx/>
              </a:rPr>
              <a:t>ansatte</a:t>
            </a:r>
            <a:r>
              <a:rPr kumimoji="0" lang="en-US" sz="1700" b="0" i="0" u="none" strike="noStrike" cap="none" spc="0" normalizeH="0" baseline="0" noProof="0" dirty="0">
                <a:ln>
                  <a:noFill/>
                </a:ln>
                <a:effectLst/>
                <a:uLnTx/>
                <a:uFillTx/>
              </a:rPr>
              <a:t> til </a:t>
            </a:r>
            <a:r>
              <a:rPr kumimoji="0" lang="en-US" sz="1700" b="0" i="0" u="none" strike="noStrike" cap="none" spc="0" normalizeH="0" baseline="0" noProof="0" dirty="0" err="1">
                <a:ln>
                  <a:noFill/>
                </a:ln>
                <a:effectLst/>
                <a:uLnTx/>
                <a:uFillTx/>
              </a:rPr>
              <a:t>en</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dag</a:t>
            </a:r>
            <a:r>
              <a:rPr kumimoji="0" lang="en-US" sz="1700" b="0" i="0" u="none" strike="noStrike" cap="none" spc="0" normalizeH="0" baseline="0" noProof="0" dirty="0">
                <a:ln>
                  <a:noFill/>
                </a:ln>
                <a:effectLst/>
                <a:uLnTx/>
                <a:uFillTx/>
              </a:rPr>
              <a:t>, der </a:t>
            </a:r>
            <a:r>
              <a:rPr kumimoji="0" lang="en-US" sz="1700" b="0" i="0" u="none" strike="noStrike" cap="none" spc="0" normalizeH="0" baseline="0" noProof="0" dirty="0" err="1">
                <a:ln>
                  <a:noFill/>
                </a:ln>
                <a:effectLst/>
                <a:uLnTx/>
                <a:uFillTx/>
              </a:rPr>
              <a:t>bliver</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en</a:t>
            </a:r>
            <a:r>
              <a:rPr kumimoji="0" lang="en-US" sz="1700" b="0" i="0" u="none" strike="noStrike" cap="none" spc="0" normalizeH="0" baseline="0" noProof="0" dirty="0">
                <a:ln>
                  <a:noFill/>
                </a:ln>
                <a:effectLst/>
                <a:uLnTx/>
                <a:uFillTx/>
              </a:rPr>
              <a:t> central del </a:t>
            </a:r>
            <a:r>
              <a:rPr kumimoji="0" lang="en-US" sz="1700" b="0" i="0" u="none" strike="noStrike" cap="none" spc="0" normalizeH="0" baseline="0" noProof="0" dirty="0" err="1">
                <a:ln>
                  <a:noFill/>
                </a:ln>
                <a:effectLst/>
                <a:uLnTx/>
                <a:uFillTx/>
              </a:rPr>
              <a:t>af</a:t>
            </a:r>
            <a:r>
              <a:rPr kumimoji="0" lang="en-US" sz="1700" b="0" i="0" u="none" strike="noStrike" cap="none" spc="0" normalizeH="0" baseline="0" noProof="0" dirty="0">
                <a:ln>
                  <a:noFill/>
                </a:ln>
                <a:effectLst/>
                <a:uLnTx/>
                <a:uFillTx/>
              </a:rPr>
              <a:t> OK26-forløbet.</a:t>
            </a:r>
          </a:p>
          <a:p>
            <a:pPr marL="228600" marR="0" lvl="0" fontAlgn="auto">
              <a:spcBef>
                <a:spcPts val="1000"/>
              </a:spcBef>
              <a:spcAft>
                <a:spcPts val="0"/>
              </a:spcAft>
              <a:buClrTx/>
              <a:buSzTx/>
              <a:tabLst/>
              <a:defRPr/>
            </a:pPr>
            <a:endParaRPr kumimoji="0" lang="en-US" sz="1700" b="0" i="0" u="none" strike="noStrike" cap="none" spc="0" normalizeH="0" baseline="0" noProof="0" dirty="0">
              <a:ln>
                <a:noFill/>
              </a:ln>
              <a:effectLst/>
              <a:uLnTx/>
              <a:uFillTx/>
            </a:endParaRPr>
          </a:p>
          <a:p>
            <a:pPr marL="228600" marR="0" lvl="0" fontAlgn="auto">
              <a:spcBef>
                <a:spcPts val="1000"/>
              </a:spcBef>
              <a:spcAft>
                <a:spcPts val="0"/>
              </a:spcAft>
              <a:buClrTx/>
              <a:buSzTx/>
              <a:tabLst/>
              <a:defRPr/>
            </a:pPr>
            <a:r>
              <a:rPr kumimoji="0" lang="en-US" sz="1700" b="0" i="0" u="none" strike="noStrike" cap="none" spc="0" normalizeH="0" baseline="0" noProof="0" dirty="0" err="1">
                <a:ln>
                  <a:noFill/>
                </a:ln>
                <a:effectLst/>
                <a:uLnTx/>
                <a:uFillTx/>
              </a:rPr>
              <a:t>Formålet</a:t>
            </a:r>
            <a:r>
              <a:rPr kumimoji="0" lang="en-US" sz="1700" b="0" i="0" u="none" strike="noStrike" cap="none" spc="0" normalizeH="0" baseline="0" noProof="0" dirty="0">
                <a:ln>
                  <a:noFill/>
                </a:ln>
                <a:effectLst/>
                <a:uLnTx/>
                <a:uFillTx/>
              </a:rPr>
              <a:t> er at </a:t>
            </a:r>
            <a:r>
              <a:rPr kumimoji="0" lang="en-US" sz="1700" b="0" i="0" u="none" strike="noStrike" cap="none" spc="0" normalizeH="0" baseline="0" noProof="0" dirty="0" err="1">
                <a:ln>
                  <a:noFill/>
                </a:ln>
                <a:effectLst/>
                <a:uLnTx/>
                <a:uFillTx/>
              </a:rPr>
              <a:t>styrke</a:t>
            </a:r>
            <a:r>
              <a:rPr kumimoji="0" lang="en-US" sz="1700" b="0" i="0" u="none" strike="noStrike" cap="none" spc="0" normalizeH="0" baseline="0" noProof="0" dirty="0">
                <a:ln>
                  <a:noFill/>
                </a:ln>
                <a:effectLst/>
                <a:uLnTx/>
                <a:uFillTx/>
              </a:rPr>
              <a:t> de </a:t>
            </a:r>
            <a:r>
              <a:rPr kumimoji="0" lang="en-US" sz="1700" b="0" i="0" u="none" strike="noStrike" cap="none" spc="0" normalizeH="0" baseline="0" noProof="0" dirty="0" err="1">
                <a:ln>
                  <a:noFill/>
                </a:ln>
                <a:effectLst/>
                <a:uLnTx/>
                <a:uFillTx/>
              </a:rPr>
              <a:t>tillidsvalgtes</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rolle</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skabe</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sammenhæng</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gennem</a:t>
            </a:r>
            <a:r>
              <a:rPr kumimoji="0" lang="en-US" sz="1700" b="0" i="0" u="none" strike="noStrike" cap="none" spc="0" normalizeH="0" baseline="0" noProof="0" dirty="0">
                <a:ln>
                  <a:noFill/>
                </a:ln>
                <a:effectLst/>
                <a:uLnTx/>
                <a:uFillTx/>
              </a:rPr>
              <a:t> hele </a:t>
            </a:r>
            <a:r>
              <a:rPr kumimoji="0" lang="en-US" sz="1700" b="0" i="0" u="none" strike="noStrike" cap="none" spc="0" normalizeH="0" baseline="0" noProof="0" dirty="0" err="1">
                <a:ln>
                  <a:noFill/>
                </a:ln>
                <a:effectLst/>
                <a:uLnTx/>
                <a:uFillTx/>
              </a:rPr>
              <a:t>overenskomstforløbet</a:t>
            </a:r>
            <a:r>
              <a:rPr kumimoji="0" lang="en-US" sz="1700" b="0" i="0" u="none" strike="noStrike" cap="none" spc="0" normalizeH="0" baseline="0" noProof="0" dirty="0">
                <a:ln>
                  <a:noFill/>
                </a:ln>
                <a:effectLst/>
                <a:uLnTx/>
                <a:uFillTx/>
              </a:rPr>
              <a:t> og </a:t>
            </a:r>
            <a:r>
              <a:rPr kumimoji="0" lang="en-US" sz="1700" b="0" i="0" u="none" strike="noStrike" cap="none" spc="0" normalizeH="0" baseline="0" noProof="0" dirty="0" err="1">
                <a:ln>
                  <a:noFill/>
                </a:ln>
                <a:effectLst/>
                <a:uLnTx/>
                <a:uFillTx/>
              </a:rPr>
              <a:t>fungere</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som</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optakt</a:t>
            </a:r>
            <a:r>
              <a:rPr kumimoji="0" lang="en-US" sz="1700" b="0" i="0" u="none" strike="noStrike" cap="none" spc="0" normalizeH="0" baseline="0" noProof="0" dirty="0">
                <a:ln>
                  <a:noFill/>
                </a:ln>
                <a:effectLst/>
                <a:uLnTx/>
                <a:uFillTx/>
              </a:rPr>
              <a:t> til </a:t>
            </a:r>
            <a:r>
              <a:rPr kumimoji="0" lang="en-US" sz="1700" b="0" i="0" u="none" strike="noStrike" cap="none" spc="0" normalizeH="0" baseline="0" noProof="0" dirty="0" err="1">
                <a:ln>
                  <a:noFill/>
                </a:ln>
                <a:effectLst/>
                <a:uLnTx/>
                <a:uFillTx/>
              </a:rPr>
              <a:t>lokale</a:t>
            </a:r>
            <a:r>
              <a:rPr kumimoji="0" lang="en-US" sz="1700" b="0" i="0" u="none" strike="noStrike" cap="none" spc="0" normalizeH="0" baseline="0" noProof="0" dirty="0">
                <a:ln>
                  <a:noFill/>
                </a:ln>
                <a:effectLst/>
                <a:uLnTx/>
                <a:uFillTx/>
              </a:rPr>
              <a:t> </a:t>
            </a:r>
            <a:r>
              <a:rPr kumimoji="0" lang="en-US" sz="1700" b="0" i="0" u="none" strike="noStrike" cap="none" spc="0" normalizeH="0" baseline="0" noProof="0" dirty="0" err="1">
                <a:ln>
                  <a:noFill/>
                </a:ln>
                <a:effectLst/>
                <a:uLnTx/>
                <a:uFillTx/>
              </a:rPr>
              <a:t>medlemsmøder</a:t>
            </a:r>
            <a:r>
              <a:rPr kumimoji="0" lang="en-US" sz="1700" b="0" i="0" u="none" strike="noStrike" cap="none" spc="0" normalizeH="0" baseline="0" noProof="0" dirty="0">
                <a:ln>
                  <a:noFill/>
                </a:ln>
                <a:effectLst/>
                <a:uLnTx/>
                <a:uFillTx/>
              </a:rPr>
              <a:t> og </a:t>
            </a:r>
            <a:r>
              <a:rPr kumimoji="0" lang="en-US" sz="1700" b="0" i="0" u="none" strike="noStrike" cap="none" spc="0" normalizeH="0" baseline="0" noProof="0" dirty="0" err="1">
                <a:ln>
                  <a:noFill/>
                </a:ln>
                <a:effectLst/>
                <a:uLnTx/>
                <a:uFillTx/>
              </a:rPr>
              <a:t>kravsindsamling</a:t>
            </a:r>
            <a:r>
              <a:rPr kumimoji="0" lang="en-US" sz="1700" b="0" i="0" u="none" strike="noStrike" cap="none" spc="0" normalizeH="0" baseline="0" noProof="0" dirty="0">
                <a:ln>
                  <a:noFill/>
                </a:ln>
                <a:effectLst/>
                <a:uLnTx/>
                <a:uFillTx/>
              </a:rPr>
              <a:t> i </a:t>
            </a:r>
            <a:r>
              <a:rPr kumimoji="0" lang="en-US" sz="1700" b="0" i="0" u="none" strike="noStrike" cap="none" spc="0" normalizeH="0" baseline="0" noProof="0" dirty="0" err="1">
                <a:ln>
                  <a:noFill/>
                </a:ln>
                <a:effectLst/>
                <a:uLnTx/>
                <a:uFillTx/>
              </a:rPr>
              <a:t>september</a:t>
            </a:r>
            <a:r>
              <a:rPr kumimoji="0" lang="en-US" sz="1700" b="0" i="0" u="none" strike="noStrike" cap="none" spc="0" normalizeH="0" baseline="0" noProof="0" dirty="0">
                <a:ln>
                  <a:noFill/>
                </a:ln>
                <a:effectLst/>
                <a:uLnTx/>
                <a:uFillTx/>
              </a:rPr>
              <a:t> 2025.</a:t>
            </a:r>
          </a:p>
          <a:p>
            <a:pPr marL="228600" marR="0" lvl="0" fontAlgn="auto">
              <a:spcBef>
                <a:spcPts val="1000"/>
              </a:spcBef>
              <a:spcAft>
                <a:spcPts val="0"/>
              </a:spcAft>
              <a:buClrTx/>
              <a:buSzTx/>
              <a:tabLst/>
              <a:defRPr/>
            </a:pPr>
            <a:endParaRPr kumimoji="0" lang="en-US" sz="1000" b="0" i="0" u="none" strike="noStrike" cap="none" spc="0" normalizeH="0" baseline="0" noProof="0" dirty="0">
              <a:ln>
                <a:noFill/>
              </a:ln>
              <a:effectLst/>
              <a:uLnTx/>
              <a:uFillTx/>
            </a:endParaRPr>
          </a:p>
        </p:txBody>
      </p:sp>
      <p:sp>
        <p:nvSpPr>
          <p:cNvPr id="6" name="Rektangel 5">
            <a:extLst>
              <a:ext uri="{FF2B5EF4-FFF2-40B4-BE49-F238E27FC236}">
                <a16:creationId xmlns:a16="http://schemas.microsoft.com/office/drawing/2014/main" id="{6FFC8665-9CDD-1B29-DE29-9B73F5F2A4D2}"/>
              </a:ext>
            </a:extLst>
          </p:cNvPr>
          <p:cNvSpPr/>
          <p:nvPr/>
        </p:nvSpPr>
        <p:spPr>
          <a:xfrm>
            <a:off x="8524875" y="209550"/>
            <a:ext cx="3409950" cy="5674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Læs mere og tilmeld dig her:</a:t>
            </a:r>
          </a:p>
        </p:txBody>
      </p:sp>
    </p:spTree>
    <p:extLst>
      <p:ext uri="{BB962C8B-B14F-4D97-AF65-F5344CB8AC3E}">
        <p14:creationId xmlns:p14="http://schemas.microsoft.com/office/powerpoint/2010/main" val="1787432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65FC3535-1FB0-88BD-36F2-5BE201BB33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5468" b="9546"/>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3263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a:extLst>
              <a:ext uri="{FF2B5EF4-FFF2-40B4-BE49-F238E27FC236}">
                <a16:creationId xmlns:a16="http://schemas.microsoft.com/office/drawing/2014/main" id="{356B1BB4-8033-229C-3F5F-0391AD77F7E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461"/>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7911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3C9E2-5F45-9CDF-8B06-08BF032E1470}"/>
              </a:ext>
            </a:extLst>
          </p:cNvPr>
          <p:cNvSpPr>
            <a:spLocks noGrp="1"/>
          </p:cNvSpPr>
          <p:nvPr>
            <p:ph type="title"/>
          </p:nvPr>
        </p:nvSpPr>
        <p:spPr>
          <a:xfrm>
            <a:off x="5297762" y="329184"/>
            <a:ext cx="6251110" cy="1783080"/>
          </a:xfrm>
        </p:spPr>
        <p:txBody>
          <a:bodyPr anchor="b">
            <a:normAutofit/>
          </a:bodyPr>
          <a:lstStyle/>
          <a:p>
            <a:r>
              <a:rPr lang="da-DK" sz="5400" dirty="0"/>
              <a:t>Nyt fra </a:t>
            </a:r>
            <a:r>
              <a:rPr lang="da-DK" sz="5400" dirty="0" err="1"/>
              <a:t>SkoleAfdelingsMED</a:t>
            </a:r>
            <a:r>
              <a:rPr lang="da-DK" sz="5400" dirty="0"/>
              <a:t> </a:t>
            </a:r>
          </a:p>
        </p:txBody>
      </p:sp>
      <p:pic>
        <p:nvPicPr>
          <p:cNvPr id="5" name="Picture 4" descr="Det største billede af en repræsentation af netværk med Sticky figurer.">
            <a:extLst>
              <a:ext uri="{FF2B5EF4-FFF2-40B4-BE49-F238E27FC236}">
                <a16:creationId xmlns:a16="http://schemas.microsoft.com/office/drawing/2014/main" id="{468F449D-F113-A651-3198-E810A9096D92}"/>
              </a:ext>
            </a:extLst>
          </p:cNvPr>
          <p:cNvPicPr>
            <a:picLocks noChangeAspect="1"/>
          </p:cNvPicPr>
          <p:nvPr/>
        </p:nvPicPr>
        <p:blipFill rotWithShape="1">
          <a:blip r:embed="rId3"/>
          <a:srcRect l="39336" r="1550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Pladsholder til indhold 2">
            <a:extLst>
              <a:ext uri="{FF2B5EF4-FFF2-40B4-BE49-F238E27FC236}">
                <a16:creationId xmlns:a16="http://schemas.microsoft.com/office/drawing/2014/main" id="{1670C31F-D5AD-F35A-852C-A1DBA76DC0FC}"/>
              </a:ext>
            </a:extLst>
          </p:cNvPr>
          <p:cNvSpPr>
            <a:spLocks noGrp="1"/>
          </p:cNvSpPr>
          <p:nvPr>
            <p:ph idx="1"/>
          </p:nvPr>
        </p:nvSpPr>
        <p:spPr>
          <a:xfrm>
            <a:off x="5211498" y="2216990"/>
            <a:ext cx="6460042" cy="4140678"/>
          </a:xfrm>
        </p:spPr>
        <p:txBody>
          <a:bodyPr>
            <a:normAutofit fontScale="47500" lnSpcReduction="20000"/>
          </a:bodyPr>
          <a:lstStyle/>
          <a:p>
            <a:pPr algn="l"/>
            <a:endParaRPr lang="da-DK" sz="1800" b="0" i="0" u="none" strike="noStrike" baseline="0" dirty="0">
              <a:solidFill>
                <a:srgbClr val="000000"/>
              </a:solidFill>
            </a:endParaRPr>
          </a:p>
          <a:p>
            <a:pPr marL="342900" lvl="0" indent="-342900">
              <a:lnSpc>
                <a:spcPct val="130000"/>
              </a:lnSpc>
              <a:spcAft>
                <a:spcPts val="1200"/>
              </a:spcAft>
              <a:buFont typeface="+mj-lt"/>
              <a:buAutoNum type="arabicPeriod"/>
            </a:pPr>
            <a:r>
              <a:rPr lang="da-DK" sz="3000" b="1" dirty="0">
                <a:latin typeface="Arial" panose="020B0604020202020204" pitchFamily="34" charset="0"/>
                <a:ea typeface="Calibri" panose="020F0502020204030204" pitchFamily="34" charset="0"/>
                <a:cs typeface="Times New Roman" panose="02020603050405020304" pitchFamily="18" charset="0"/>
              </a:rPr>
              <a:t>Godkende dagsordenen</a:t>
            </a:r>
          </a:p>
          <a:p>
            <a:pPr marL="342900" lvl="0" indent="-342900">
              <a:lnSpc>
                <a:spcPct val="130000"/>
              </a:lnSpc>
              <a:spcAft>
                <a:spcPts val="1200"/>
              </a:spcAft>
              <a:buFont typeface="+mj-lt"/>
              <a:buAutoNum type="arabicPeriod"/>
            </a:pPr>
            <a:r>
              <a:rPr lang="da-DK" sz="3000" b="1" dirty="0">
                <a:latin typeface="Arial" panose="020B0604020202020204" pitchFamily="34" charset="0"/>
                <a:ea typeface="Calibri" panose="020F0502020204030204" pitchFamily="34" charset="0"/>
                <a:cs typeface="Times New Roman" panose="02020603050405020304" pitchFamily="18" charset="0"/>
              </a:rPr>
              <a:t>Godkende referat af mødet d. 26. juni 2025</a:t>
            </a:r>
            <a:endParaRPr lang="da-DK" sz="30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30000"/>
              </a:lnSpc>
              <a:spcAft>
                <a:spcPts val="1200"/>
              </a:spcAft>
              <a:buFont typeface="+mj-lt"/>
              <a:buAutoNum type="arabicPeriod"/>
            </a:pPr>
            <a:r>
              <a:rPr lang="da-DK" sz="3000" b="1" dirty="0">
                <a:latin typeface="Arial" panose="020B0604020202020204" pitchFamily="34" charset="0"/>
                <a:ea typeface="Calibri" panose="020F0502020204030204" pitchFamily="34" charset="0"/>
                <a:cs typeface="Times New Roman" panose="02020603050405020304" pitchFamily="18" charset="0"/>
              </a:rPr>
              <a:t>Meddelelser fra formandskabet</a:t>
            </a:r>
          </a:p>
          <a:p>
            <a:pPr marL="342900" lvl="0" indent="-342900">
              <a:lnSpc>
                <a:spcPct val="130000"/>
              </a:lnSpc>
              <a:spcAft>
                <a:spcPts val="1200"/>
              </a:spcAft>
              <a:buFont typeface="+mj-lt"/>
              <a:buAutoNum type="arabicPeriod"/>
            </a:pPr>
            <a:r>
              <a:rPr lang="da-DK" sz="3000" b="1" dirty="0">
                <a:latin typeface="Arial" panose="020B0604020202020204" pitchFamily="34" charset="0"/>
                <a:ea typeface="Calibri" panose="020F0502020204030204" pitchFamily="34" charset="0"/>
                <a:cs typeface="Times New Roman" panose="02020603050405020304" pitchFamily="18" charset="0"/>
              </a:rPr>
              <a:t>Arbejdsmiljørapport på skoleområdet 2024 </a:t>
            </a:r>
          </a:p>
          <a:p>
            <a:pPr marL="342900" lvl="0" indent="-342900">
              <a:lnSpc>
                <a:spcPct val="130000"/>
              </a:lnSpc>
              <a:spcAft>
                <a:spcPts val="1200"/>
              </a:spcAft>
              <a:buFont typeface="+mj-lt"/>
              <a:buAutoNum type="arabicPeriod"/>
            </a:pPr>
            <a:r>
              <a:rPr lang="da-DK" sz="3000" b="1" dirty="0">
                <a:latin typeface="Arial" panose="020B0604020202020204" pitchFamily="34" charset="0"/>
                <a:ea typeface="Calibri" panose="020F0502020204030204" pitchFamily="34" charset="0"/>
                <a:cs typeface="Times New Roman" panose="02020603050405020304" pitchFamily="18" charset="0"/>
              </a:rPr>
              <a:t>Lønredegørelse 2024</a:t>
            </a:r>
          </a:p>
          <a:p>
            <a:pPr marL="342900" lvl="0" indent="-342900">
              <a:lnSpc>
                <a:spcPct val="130000"/>
              </a:lnSpc>
              <a:spcAft>
                <a:spcPts val="1200"/>
              </a:spcAft>
              <a:buFont typeface="+mj-lt"/>
              <a:buAutoNum type="arabicPeriod"/>
            </a:pPr>
            <a:r>
              <a:rPr lang="da-DK" sz="3000" b="1" dirty="0">
                <a:latin typeface="Arial" panose="020B0604020202020204" pitchFamily="34" charset="0"/>
                <a:ea typeface="Calibri" panose="020F0502020204030204" pitchFamily="34" charset="0"/>
                <a:cs typeface="Times New Roman" panose="02020603050405020304" pitchFamily="18" charset="0"/>
              </a:rPr>
              <a:t>Opfølgning på APV</a:t>
            </a:r>
            <a:r>
              <a:rPr lang="da-DK" sz="3000" dirty="0">
                <a:latin typeface="Arial" panose="020B0604020202020204" pitchFamily="34" charset="0"/>
                <a:ea typeface="Calibri" panose="020F0502020204030204" pitchFamily="34" charset="0"/>
                <a:cs typeface="Times New Roman" panose="02020603050405020304" pitchFamily="18" charset="0"/>
              </a:rPr>
              <a:t> </a:t>
            </a:r>
          </a:p>
          <a:p>
            <a:pPr marL="342900" lvl="0" indent="-342900">
              <a:lnSpc>
                <a:spcPct val="130000"/>
              </a:lnSpc>
              <a:buFont typeface="+mj-lt"/>
              <a:buAutoNum type="arabicPeriod"/>
            </a:pPr>
            <a:r>
              <a:rPr lang="da-DK" sz="3000" b="1" dirty="0">
                <a:latin typeface="Arial" panose="020B0604020202020204" pitchFamily="34" charset="0"/>
                <a:ea typeface="Calibri" panose="020F0502020204030204" pitchFamily="34" charset="0"/>
                <a:cs typeface="Times New Roman" panose="02020603050405020304" pitchFamily="18" charset="0"/>
              </a:rPr>
              <a:t>Status på budget 2026</a:t>
            </a:r>
          </a:p>
          <a:p>
            <a:pPr marL="342900" lvl="0" indent="-342900">
              <a:lnSpc>
                <a:spcPct val="130000"/>
              </a:lnSpc>
              <a:buFont typeface="+mj-lt"/>
              <a:buAutoNum type="arabicPeriod"/>
            </a:pPr>
            <a:r>
              <a:rPr lang="da-DK" sz="3000" b="1" dirty="0">
                <a:latin typeface="Arial" panose="020B0604020202020204" pitchFamily="34" charset="0"/>
                <a:ea typeface="Calibri" panose="020F0502020204030204" pitchFamily="34" charset="0"/>
                <a:cs typeface="Times New Roman" panose="02020603050405020304" pitchFamily="18" charset="0"/>
              </a:rPr>
              <a:t>Omstilling af Skolen ved Nordens Plads</a:t>
            </a:r>
            <a:r>
              <a:rPr lang="da-DK" sz="3000" b="1" dirty="0">
                <a:latin typeface="Arial" panose="020B0604020202020204" pitchFamily="34" charset="0"/>
                <a:ea typeface="Times New Roman" panose="02020603050405020304" pitchFamily="18" charset="0"/>
                <a:cs typeface="Times New Roman" panose="02020603050405020304" pitchFamily="18" charset="0"/>
              </a:rPr>
              <a:t> </a:t>
            </a:r>
            <a:endParaRPr lang="da-DK" sz="3000" b="1" dirty="0">
              <a:solidFill>
                <a:srgbClr val="000000"/>
              </a:solidFill>
              <a:latin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800" b="0" i="0" u="none" strike="noStrike" baseline="0" dirty="0">
              <a:solidFill>
                <a:srgbClr val="000000"/>
              </a:solidFill>
            </a:endParaRPr>
          </a:p>
          <a:p>
            <a:pPr algn="l"/>
            <a:endParaRPr lang="da-DK" sz="1800" b="0" i="0" u="none" strike="noStrike" baseline="0" dirty="0">
              <a:solidFill>
                <a:srgbClr val="000000"/>
              </a:solidFill>
              <a:latin typeface="Arial" panose="020B0604020202020204" pitchFamily="34" charset="0"/>
            </a:endParaRPr>
          </a:p>
          <a:p>
            <a:pPr marL="0" indent="0">
              <a:buNone/>
            </a:pPr>
            <a:endParaRPr lang="da-DK" sz="2200" dirty="0"/>
          </a:p>
        </p:txBody>
      </p:sp>
    </p:spTree>
    <p:extLst>
      <p:ext uri="{BB962C8B-B14F-4D97-AF65-F5344CB8AC3E}">
        <p14:creationId xmlns:p14="http://schemas.microsoft.com/office/powerpoint/2010/main" val="2664655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00727-C934-DAA4-34C6-94CC478E758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05C6E35-6C02-2C9A-BE13-5B32E3CCFBA3}"/>
              </a:ext>
            </a:extLst>
          </p:cNvPr>
          <p:cNvSpPr>
            <a:spLocks noGrp="1"/>
          </p:cNvSpPr>
          <p:nvPr>
            <p:ph type="title"/>
          </p:nvPr>
        </p:nvSpPr>
        <p:spPr>
          <a:xfrm>
            <a:off x="5297762" y="329184"/>
            <a:ext cx="6251110" cy="1783080"/>
          </a:xfrm>
        </p:spPr>
        <p:txBody>
          <a:bodyPr anchor="b">
            <a:normAutofit fontScale="90000"/>
          </a:bodyPr>
          <a:lstStyle/>
          <a:p>
            <a:r>
              <a:rPr lang="da-DK" sz="5400" b="1" dirty="0"/>
              <a:t>Nyt fra </a:t>
            </a:r>
            <a:r>
              <a:rPr lang="da-DK" sz="5400" b="1" dirty="0" err="1"/>
              <a:t>AfdelingsMED</a:t>
            </a:r>
            <a:r>
              <a:rPr lang="da-DK" sz="5400" b="1" dirty="0"/>
              <a:t> for dagtilbud og tandpleje</a:t>
            </a:r>
          </a:p>
        </p:txBody>
      </p:sp>
      <p:pic>
        <p:nvPicPr>
          <p:cNvPr id="5" name="Picture 4" descr="Det største billede af en repræsentation af netværk med Sticky figurer.">
            <a:extLst>
              <a:ext uri="{FF2B5EF4-FFF2-40B4-BE49-F238E27FC236}">
                <a16:creationId xmlns:a16="http://schemas.microsoft.com/office/drawing/2014/main" id="{21DFE13A-3E68-9C4D-E517-DC0146F67F81}"/>
              </a:ext>
            </a:extLst>
          </p:cNvPr>
          <p:cNvPicPr>
            <a:picLocks noChangeAspect="1"/>
          </p:cNvPicPr>
          <p:nvPr/>
        </p:nvPicPr>
        <p:blipFill rotWithShape="1">
          <a:blip r:embed="rId3"/>
          <a:srcRect l="39336" r="1550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Pladsholder til indhold 2">
            <a:extLst>
              <a:ext uri="{FF2B5EF4-FFF2-40B4-BE49-F238E27FC236}">
                <a16:creationId xmlns:a16="http://schemas.microsoft.com/office/drawing/2014/main" id="{00ED14DD-023A-F12A-953C-4BEC858FEDD2}"/>
              </a:ext>
            </a:extLst>
          </p:cNvPr>
          <p:cNvSpPr>
            <a:spLocks noGrp="1"/>
          </p:cNvSpPr>
          <p:nvPr>
            <p:ph idx="1"/>
          </p:nvPr>
        </p:nvSpPr>
        <p:spPr>
          <a:xfrm>
            <a:off x="5211498" y="2216990"/>
            <a:ext cx="6460042" cy="4140678"/>
          </a:xfrm>
        </p:spPr>
        <p:txBody>
          <a:bodyPr>
            <a:normAutofit fontScale="77500" lnSpcReduction="20000"/>
          </a:bodyPr>
          <a:lstStyle/>
          <a:p>
            <a:pPr algn="l"/>
            <a:endParaRPr lang="da-DK" sz="1800" b="0" i="0" u="none" strike="noStrike" baseline="0" dirty="0">
              <a:solidFill>
                <a:srgbClr val="000000"/>
              </a:solidFill>
            </a:endParaRPr>
          </a:p>
          <a:p>
            <a:pPr marL="342900" lvl="0" indent="-342900" algn="just">
              <a:lnSpc>
                <a:spcPct val="130000"/>
              </a:lnSpc>
              <a:buFont typeface="+mj-lt"/>
              <a:buAutoNum type="arabicPeriod"/>
              <a:tabLst>
                <a:tab pos="396240" algn="l"/>
              </a:tabLst>
            </a:pPr>
            <a:r>
              <a:rPr lang="da-DK" sz="2900" b="1" dirty="0">
                <a:effectLst/>
                <a:latin typeface="Arial" panose="020B0604020202020204" pitchFamily="34" charset="0"/>
                <a:ea typeface="Calibri" panose="020F0502020204030204" pitchFamily="34" charset="0"/>
                <a:cs typeface="Times New Roman" panose="02020603050405020304" pitchFamily="18" charset="0"/>
              </a:rPr>
              <a:t>Godkende dagsorden</a:t>
            </a:r>
          </a:p>
          <a:p>
            <a:pPr marL="342900" lvl="0" indent="-342900" algn="just">
              <a:lnSpc>
                <a:spcPct val="130000"/>
              </a:lnSpc>
              <a:buFont typeface="+mj-lt"/>
              <a:buAutoNum type="arabicPeriod"/>
              <a:tabLst>
                <a:tab pos="396240" algn="l"/>
              </a:tabLst>
            </a:pPr>
            <a:r>
              <a:rPr lang="da-DK" sz="2900" b="1" dirty="0">
                <a:effectLst/>
                <a:latin typeface="Arial" panose="020B0604020202020204" pitchFamily="34" charset="0"/>
                <a:ea typeface="Calibri" panose="020F0502020204030204" pitchFamily="34" charset="0"/>
                <a:cs typeface="Times New Roman" panose="02020603050405020304" pitchFamily="18" charset="0"/>
              </a:rPr>
              <a:t>Introduktion til </a:t>
            </a:r>
            <a:r>
              <a:rPr lang="da-DK" sz="2900" b="1" dirty="0" err="1">
                <a:effectLst/>
                <a:latin typeface="Arial" panose="020B0604020202020204" pitchFamily="34" charset="0"/>
                <a:ea typeface="Calibri" panose="020F0502020204030204" pitchFamily="34" charset="0"/>
                <a:cs typeface="Times New Roman" panose="02020603050405020304" pitchFamily="18" charset="0"/>
              </a:rPr>
              <a:t>AfdelingsMED</a:t>
            </a:r>
            <a:r>
              <a:rPr lang="da-DK" sz="2900" b="1" dirty="0">
                <a:effectLst/>
                <a:latin typeface="Arial" panose="020B0604020202020204" pitchFamily="34" charset="0"/>
                <a:ea typeface="Calibri" panose="020F0502020204030204" pitchFamily="34" charset="0"/>
                <a:cs typeface="Times New Roman" panose="02020603050405020304" pitchFamily="18" charset="0"/>
              </a:rPr>
              <a:t> og den nye MED-aftale </a:t>
            </a:r>
            <a:endParaRPr lang="da-DK" sz="29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mj-lt"/>
              <a:buAutoNum type="arabicPeriod"/>
              <a:tabLst>
                <a:tab pos="396240" algn="l"/>
              </a:tabLst>
            </a:pPr>
            <a:r>
              <a:rPr lang="da-DK" sz="2900" b="1" dirty="0">
                <a:effectLst/>
                <a:latin typeface="Arial" panose="020B0604020202020204" pitchFamily="34" charset="0"/>
                <a:ea typeface="Calibri" panose="020F0502020204030204" pitchFamily="34" charset="0"/>
                <a:cs typeface="Times New Roman" panose="02020603050405020304" pitchFamily="18" charset="0"/>
              </a:rPr>
              <a:t>Meddelelser fra formandskabet </a:t>
            </a:r>
            <a:endParaRPr lang="da-DK" sz="29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mj-lt"/>
              <a:buAutoNum type="arabicPeriod"/>
              <a:tabLst>
                <a:tab pos="396240" algn="l"/>
              </a:tabLst>
            </a:pPr>
            <a:r>
              <a:rPr lang="da-DK" sz="2900" b="1" dirty="0">
                <a:effectLst/>
                <a:latin typeface="Arial" panose="020B0604020202020204" pitchFamily="34" charset="0"/>
                <a:ea typeface="Calibri" panose="020F0502020204030204" pitchFamily="34" charset="0"/>
                <a:cs typeface="Times New Roman" panose="02020603050405020304" pitchFamily="18" charset="0"/>
              </a:rPr>
              <a:t>Budget 2026 </a:t>
            </a:r>
            <a:endParaRPr lang="da-DK" sz="29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mj-lt"/>
              <a:buAutoNum type="arabicPeriod"/>
              <a:tabLst>
                <a:tab pos="396240" algn="l"/>
              </a:tabLst>
            </a:pPr>
            <a:r>
              <a:rPr lang="da-DK" sz="2900" b="1" dirty="0" err="1">
                <a:effectLst/>
                <a:latin typeface="Arial" panose="020B0604020202020204" pitchFamily="34" charset="0"/>
                <a:ea typeface="Calibri" panose="020F0502020204030204" pitchFamily="34" charset="0"/>
                <a:cs typeface="Times New Roman" panose="02020603050405020304" pitchFamily="18" charset="0"/>
              </a:rPr>
              <a:t>Onboarding</a:t>
            </a:r>
            <a:r>
              <a:rPr lang="da-DK" sz="2900" b="1" dirty="0">
                <a:effectLst/>
                <a:latin typeface="Arial" panose="020B0604020202020204" pitchFamily="34" charset="0"/>
                <a:ea typeface="Calibri" panose="020F0502020204030204" pitchFamily="34" charset="0"/>
                <a:cs typeface="Times New Roman" panose="02020603050405020304" pitchFamily="18" charset="0"/>
              </a:rPr>
              <a:t> af nye dagtilbudsledere </a:t>
            </a:r>
            <a:endParaRPr lang="da-DK" sz="29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mj-lt"/>
              <a:buAutoNum type="arabicPeriod"/>
              <a:tabLst>
                <a:tab pos="396240" algn="l"/>
              </a:tabLst>
            </a:pPr>
            <a:r>
              <a:rPr lang="da-DK" sz="2900" b="1" dirty="0">
                <a:effectLst/>
                <a:latin typeface="Arial" panose="020B0604020202020204" pitchFamily="34" charset="0"/>
                <a:ea typeface="Calibri" panose="020F0502020204030204" pitchFamily="34" charset="0"/>
                <a:cs typeface="Times New Roman" panose="02020603050405020304" pitchFamily="18" charset="0"/>
              </a:rPr>
              <a:t>Lønredegørelse 2024 </a:t>
            </a:r>
            <a:endParaRPr lang="da-DK" sz="29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mj-lt"/>
              <a:buAutoNum type="arabicPeriod"/>
              <a:tabLst>
                <a:tab pos="396240" algn="l"/>
              </a:tabLst>
            </a:pPr>
            <a:r>
              <a:rPr lang="da-DK" sz="2900" b="1" dirty="0">
                <a:effectLst/>
                <a:latin typeface="Arial" panose="020B0604020202020204" pitchFamily="34" charset="0"/>
                <a:ea typeface="Calibri" panose="020F0502020204030204" pitchFamily="34" charset="0"/>
                <a:cs typeface="Times New Roman" panose="02020603050405020304" pitchFamily="18" charset="0"/>
              </a:rPr>
              <a:t>Nyt fra HU </a:t>
            </a:r>
            <a:endParaRPr lang="da-DK" sz="29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800" b="0" i="0" u="none" strike="noStrike" baseline="0" dirty="0">
              <a:solidFill>
                <a:srgbClr val="000000"/>
              </a:solidFill>
            </a:endParaRPr>
          </a:p>
          <a:p>
            <a:pPr algn="l"/>
            <a:endParaRPr lang="da-DK" sz="1800" b="0" i="0" u="none" strike="noStrike" baseline="0" dirty="0">
              <a:solidFill>
                <a:srgbClr val="000000"/>
              </a:solidFill>
              <a:latin typeface="Arial" panose="020B0604020202020204" pitchFamily="34" charset="0"/>
            </a:endParaRPr>
          </a:p>
          <a:p>
            <a:pPr marL="0" indent="0">
              <a:buNone/>
            </a:pPr>
            <a:endParaRPr lang="da-DK" sz="2200" dirty="0"/>
          </a:p>
        </p:txBody>
      </p:sp>
    </p:spTree>
    <p:extLst>
      <p:ext uri="{BB962C8B-B14F-4D97-AF65-F5344CB8AC3E}">
        <p14:creationId xmlns:p14="http://schemas.microsoft.com/office/powerpoint/2010/main" val="10272376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Indhold">
  <a:themeElements>
    <a:clrScheme name="Brugerdefineret 6">
      <a:dk1>
        <a:sysClr val="windowText" lastClr="000000"/>
      </a:dk1>
      <a:lt1>
        <a:sysClr val="window" lastClr="FFFFFF"/>
      </a:lt1>
      <a:dk2>
        <a:srgbClr val="1D1B10"/>
      </a:dk2>
      <a:lt2>
        <a:srgbClr val="EEECE1"/>
      </a:lt2>
      <a:accent1>
        <a:srgbClr val="00502D"/>
      </a:accent1>
      <a:accent2>
        <a:srgbClr val="958C55"/>
      </a:accent2>
      <a:accent3>
        <a:srgbClr val="632523"/>
      </a:accent3>
      <a:accent4>
        <a:srgbClr val="216477"/>
      </a:accent4>
      <a:accent5>
        <a:srgbClr val="708238"/>
      </a:accent5>
      <a:accent6>
        <a:srgbClr val="9B4A07"/>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Indhold">
  <a:themeElements>
    <a:clrScheme name="Brugerdefineret 6">
      <a:dk1>
        <a:sysClr val="windowText" lastClr="000000"/>
      </a:dk1>
      <a:lt1>
        <a:sysClr val="window" lastClr="FFFFFF"/>
      </a:lt1>
      <a:dk2>
        <a:srgbClr val="1D1B10"/>
      </a:dk2>
      <a:lt2>
        <a:srgbClr val="EEECE1"/>
      </a:lt2>
      <a:accent1>
        <a:srgbClr val="00502D"/>
      </a:accent1>
      <a:accent2>
        <a:srgbClr val="958C55"/>
      </a:accent2>
      <a:accent3>
        <a:srgbClr val="632523"/>
      </a:accent3>
      <a:accent4>
        <a:srgbClr val="216477"/>
      </a:accent4>
      <a:accent5>
        <a:srgbClr val="708238"/>
      </a:accent5>
      <a:accent6>
        <a:srgbClr val="9B4A07"/>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Titelsider">
  <a:themeElements>
    <a:clrScheme name="Brugerdefineret 3">
      <a:dk1>
        <a:sysClr val="windowText" lastClr="000000"/>
      </a:dk1>
      <a:lt1>
        <a:sysClr val="window" lastClr="FFFFFF"/>
      </a:lt1>
      <a:dk2>
        <a:srgbClr val="1F497D"/>
      </a:dk2>
      <a:lt2>
        <a:srgbClr val="EEECE1"/>
      </a:lt2>
      <a:accent1>
        <a:srgbClr val="073820"/>
      </a:accent1>
      <a:accent2>
        <a:srgbClr val="EEECE1"/>
      </a:accent2>
      <a:accent3>
        <a:srgbClr val="632523"/>
      </a:accent3>
      <a:accent4>
        <a:srgbClr val="000000"/>
      </a:accent4>
      <a:accent5>
        <a:srgbClr val="4BACC6"/>
      </a:accent5>
      <a:accent6>
        <a:srgbClr val="F79646"/>
      </a:accent6>
      <a:hlink>
        <a:srgbClr val="0000FF"/>
      </a:hlink>
      <a:folHlink>
        <a:srgbClr val="800080"/>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Processer">
  <a:themeElements>
    <a:clrScheme name="Rapportskabelon">
      <a:dk1>
        <a:sysClr val="windowText" lastClr="000000"/>
      </a:dk1>
      <a:lt1>
        <a:sysClr val="window" lastClr="FFFFFF"/>
      </a:lt1>
      <a:dk2>
        <a:srgbClr val="574F61"/>
      </a:dk2>
      <a:lt2>
        <a:srgbClr val="EEECE1"/>
      </a:lt2>
      <a:accent1>
        <a:srgbClr val="00502D"/>
      </a:accent1>
      <a:accent2>
        <a:srgbClr val="A59E83"/>
      </a:accent2>
      <a:accent3>
        <a:srgbClr val="3A4F58"/>
      </a:accent3>
      <a:accent4>
        <a:srgbClr val="4C705D"/>
      </a:accent4>
      <a:accent5>
        <a:srgbClr val="573333"/>
      </a:accent5>
      <a:accent6>
        <a:srgbClr val="FFDB43"/>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tandardsider m. billede">
  <a:themeElements>
    <a:clrScheme name="Rapportskabelon">
      <a:dk1>
        <a:sysClr val="windowText" lastClr="000000"/>
      </a:dk1>
      <a:lt1>
        <a:sysClr val="window" lastClr="FFFFFF"/>
      </a:lt1>
      <a:dk2>
        <a:srgbClr val="574F61"/>
      </a:dk2>
      <a:lt2>
        <a:srgbClr val="EEECE1"/>
      </a:lt2>
      <a:accent1>
        <a:srgbClr val="00502D"/>
      </a:accent1>
      <a:accent2>
        <a:srgbClr val="A59E83"/>
      </a:accent2>
      <a:accent3>
        <a:srgbClr val="3A4F58"/>
      </a:accent3>
      <a:accent4>
        <a:srgbClr val="4C705D"/>
      </a:accent4>
      <a:accent5>
        <a:srgbClr val="573333"/>
      </a:accent5>
      <a:accent6>
        <a:srgbClr val="FFDB43"/>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Indhold">
  <a:themeElements>
    <a:clrScheme name="Brugerdefineret 6">
      <a:dk1>
        <a:sysClr val="windowText" lastClr="000000"/>
      </a:dk1>
      <a:lt1>
        <a:sysClr val="window" lastClr="FFFFFF"/>
      </a:lt1>
      <a:dk2>
        <a:srgbClr val="1D1B10"/>
      </a:dk2>
      <a:lt2>
        <a:srgbClr val="EEECE1"/>
      </a:lt2>
      <a:accent1>
        <a:srgbClr val="00502D"/>
      </a:accent1>
      <a:accent2>
        <a:srgbClr val="958C55"/>
      </a:accent2>
      <a:accent3>
        <a:srgbClr val="632523"/>
      </a:accent3>
      <a:accent4>
        <a:srgbClr val="216477"/>
      </a:accent4>
      <a:accent5>
        <a:srgbClr val="708238"/>
      </a:accent5>
      <a:accent6>
        <a:srgbClr val="9B4A07"/>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itelsider">
  <a:themeElements>
    <a:clrScheme name="Brugerdefineret 3">
      <a:dk1>
        <a:sysClr val="windowText" lastClr="000000"/>
      </a:dk1>
      <a:lt1>
        <a:sysClr val="window" lastClr="FFFFFF"/>
      </a:lt1>
      <a:dk2>
        <a:srgbClr val="1F497D"/>
      </a:dk2>
      <a:lt2>
        <a:srgbClr val="EEECE1"/>
      </a:lt2>
      <a:accent1>
        <a:srgbClr val="073820"/>
      </a:accent1>
      <a:accent2>
        <a:srgbClr val="EEECE1"/>
      </a:accent2>
      <a:accent3>
        <a:srgbClr val="632523"/>
      </a:accent3>
      <a:accent4>
        <a:srgbClr val="000000"/>
      </a:accent4>
      <a:accent5>
        <a:srgbClr val="4BACC6"/>
      </a:accent5>
      <a:accent6>
        <a:srgbClr val="F79646"/>
      </a:accent6>
      <a:hlink>
        <a:srgbClr val="0000FF"/>
      </a:hlink>
      <a:folHlink>
        <a:srgbClr val="800080"/>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36222</TotalTime>
  <Words>2170</Words>
  <Application>Microsoft Office PowerPoint</Application>
  <PresentationFormat>Widescreen</PresentationFormat>
  <Paragraphs>335</Paragraphs>
  <Slides>46</Slides>
  <Notes>27</Notes>
  <HiddenSlides>0</HiddenSlides>
  <MMClips>0</MMClips>
  <ScaleCrop>false</ScaleCrop>
  <HeadingPairs>
    <vt:vector size="8" baseType="variant">
      <vt:variant>
        <vt:lpstr>Benyttede skrifttyper</vt:lpstr>
      </vt:variant>
      <vt:variant>
        <vt:i4>12</vt:i4>
      </vt:variant>
      <vt:variant>
        <vt:lpstr>Tema</vt:lpstr>
      </vt:variant>
      <vt:variant>
        <vt:i4>10</vt:i4>
      </vt:variant>
      <vt:variant>
        <vt:lpstr>Integrerede OLE-servere</vt:lpstr>
      </vt:variant>
      <vt:variant>
        <vt:i4>2</vt:i4>
      </vt:variant>
      <vt:variant>
        <vt:lpstr>Slidetitler</vt:lpstr>
      </vt:variant>
      <vt:variant>
        <vt:i4>46</vt:i4>
      </vt:variant>
    </vt:vector>
  </HeadingPairs>
  <TitlesOfParts>
    <vt:vector size="70" baseType="lpstr">
      <vt:lpstr>Aptos</vt:lpstr>
      <vt:lpstr>Aptos Display</vt:lpstr>
      <vt:lpstr>Arial</vt:lpstr>
      <vt:lpstr>Calibri</vt:lpstr>
      <vt:lpstr>Calibri Light</vt:lpstr>
      <vt:lpstr>Ebrima</vt:lpstr>
      <vt:lpstr>Neue Haas Grotesk Text Pro</vt:lpstr>
      <vt:lpstr>Segoe UI</vt:lpstr>
      <vt:lpstr>SourceSans3</vt:lpstr>
      <vt:lpstr>Times New Roman</vt:lpstr>
      <vt:lpstr>Verdana</vt:lpstr>
      <vt:lpstr>Wingdings</vt:lpstr>
      <vt:lpstr>Office-tema</vt:lpstr>
      <vt:lpstr>2_Indhold</vt:lpstr>
      <vt:lpstr>1_Office-tema</vt:lpstr>
      <vt:lpstr>1_Titelsider</vt:lpstr>
      <vt:lpstr>2_Processer</vt:lpstr>
      <vt:lpstr>Standardsider m. billede</vt:lpstr>
      <vt:lpstr>5_Indhold</vt:lpstr>
      <vt:lpstr>2_Office-tema</vt:lpstr>
      <vt:lpstr>Titelsider</vt:lpstr>
      <vt:lpstr>Indhold</vt:lpstr>
      <vt:lpstr>think-cell Slide</vt:lpstr>
      <vt:lpstr>Document</vt:lpstr>
      <vt:lpstr>TR-møde Frederiksberg</vt:lpstr>
      <vt:lpstr>PowerPoint-præsentation</vt:lpstr>
      <vt:lpstr>Dagsorden:</vt:lpstr>
      <vt:lpstr>Jan Hoby forlader LFS</vt:lpstr>
      <vt:lpstr>PowerPoint-præsentation</vt:lpstr>
      <vt:lpstr>PowerPoint-præsentation</vt:lpstr>
      <vt:lpstr>PowerPoint-præsentation</vt:lpstr>
      <vt:lpstr>Nyt fra SkoleAfdelingsMED </vt:lpstr>
      <vt:lpstr>Nyt fra AfdelingsMED for dagtilbud og tandpleje</vt:lpstr>
      <vt:lpstr>KV25</vt:lpstr>
      <vt:lpstr>Anbefalinger – sammen om børn og unges trivsel</vt:lpstr>
      <vt:lpstr>PowerPoint-præsentation</vt:lpstr>
      <vt:lpstr>PowerPoint-præsentation</vt:lpstr>
      <vt:lpstr>Praksisnære læringsforløb for pædagoger, pædagogiske assistenter og pædagogmedhjælpere</vt:lpstr>
      <vt:lpstr>a) Børnefællesskaber med deltagelsesmuligheder for alle børn Læringsforløb med Tine Basse Fisker</vt:lpstr>
      <vt:lpstr>b) Specialpædagogiske greb Læringsforløb med PPR</vt:lpstr>
      <vt:lpstr>c) Levende legekultur  Læringsforløb med Gerlev Center for Leg og Bevægelse   </vt:lpstr>
      <vt:lpstr>Status på tilmeldinger  </vt:lpstr>
      <vt:lpstr>PowerPoint-præsentation</vt:lpstr>
      <vt:lpstr>Årsmøde for alle områder i LFS 2025 </vt:lpstr>
      <vt:lpstr>TR møde plan 2026:</vt:lpstr>
      <vt:lpstr>Nyt fra Anne og Jannike</vt:lpstr>
      <vt:lpstr>TR-møde til oktober</vt:lpstr>
      <vt:lpstr>September “Nyt fra TR I LFS”</vt:lpstr>
      <vt:lpstr>PowerPoint-præsentation</vt:lpstr>
      <vt:lpstr>Dagsorden:</vt:lpstr>
      <vt:lpstr>Velkomst runde – Nyt fra TR/institutionerne </vt:lpstr>
      <vt:lpstr>Dagsorden:</vt:lpstr>
      <vt:lpstr>PowerPoint-præsentation</vt:lpstr>
      <vt:lpstr>Ny MED aftale på Frederiksberg 1.4.25</vt:lpstr>
      <vt:lpstr>MED aftale 2025 Frederiksberg</vt:lpstr>
      <vt:lpstr>Dagsorden:</vt:lpstr>
      <vt:lpstr>Budget 2026</vt:lpstr>
      <vt:lpstr>Undervisningsudvalget:</vt:lpstr>
      <vt:lpstr>Børneudvalget:</vt:lpstr>
      <vt:lpstr>Tværgående:</vt:lpstr>
      <vt:lpstr>Budget 2026 Frederiksberg</vt:lpstr>
      <vt:lpstr>Dagsorden:</vt:lpstr>
      <vt:lpstr>OK26 - Diskuter ved bordet:</vt:lpstr>
      <vt:lpstr>OK26 – Hvad er en overenskomst?</vt:lpstr>
      <vt:lpstr>OK26 - Forløb:</vt:lpstr>
      <vt:lpstr>OK26 - Strejke</vt:lpstr>
      <vt:lpstr>OK26 - Lockout</vt:lpstr>
      <vt:lpstr>OK26 – TR Rollen nu:</vt:lpstr>
      <vt:lpstr>OK26 – vigtigste pointer og videreformidle:</vt:lpstr>
      <vt:lpstr>Tak for i dag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TR-møde Frederiksberg</dc:title>
  <dc:creator>Emil Solvind</dc:creator>
  <cp:lastModifiedBy>Agnete Solvej Christiansen</cp:lastModifiedBy>
  <cp:revision>202</cp:revision>
  <cp:lastPrinted>2025-09-01T08:37:28Z</cp:lastPrinted>
  <dcterms:created xsi:type="dcterms:W3CDTF">2021-04-16T07:24:15Z</dcterms:created>
  <dcterms:modified xsi:type="dcterms:W3CDTF">2025-09-05T07:47:59Z</dcterms:modified>
</cp:coreProperties>
</file>